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79" r:id="rId3"/>
  </p:sldMasterIdLst>
  <p:sldIdLst>
    <p:sldId id="256" r:id="rId4"/>
    <p:sldId id="259" r:id="rId5"/>
    <p:sldId id="279" r:id="rId6"/>
    <p:sldId id="317" r:id="rId7"/>
    <p:sldId id="280" r:id="rId8"/>
    <p:sldId id="281" r:id="rId9"/>
    <p:sldId id="282" r:id="rId10"/>
    <p:sldId id="284" r:id="rId11"/>
    <p:sldId id="300" r:id="rId12"/>
    <p:sldId id="287" r:id="rId13"/>
    <p:sldId id="288" r:id="rId14"/>
    <p:sldId id="298" r:id="rId15"/>
    <p:sldId id="297" r:id="rId16"/>
    <p:sldId id="336" r:id="rId17"/>
    <p:sldId id="313" r:id="rId18"/>
    <p:sldId id="289" r:id="rId19"/>
    <p:sldId id="314" r:id="rId20"/>
    <p:sldId id="293" r:id="rId21"/>
    <p:sldId id="291" r:id="rId22"/>
    <p:sldId id="337" r:id="rId23"/>
    <p:sldId id="315" r:id="rId24"/>
    <p:sldId id="316" r:id="rId25"/>
    <p:sldId id="347" r:id="rId26"/>
    <p:sldId id="303" r:id="rId27"/>
    <p:sldId id="261" r:id="rId28"/>
  </p:sldIdLst>
  <p:sldSz cx="12192000" cy="6858000"/>
  <p:notesSz cx="6858000" cy="9144000"/>
  <p:embeddedFontLst>
    <p:embeddedFont>
      <p:font typeface="K2D" panose="00000500000000000000" pitchFamily="2" charset="-34"/>
      <p:regular r:id="rId32"/>
      <p:bold r:id="rId33"/>
      <p:italic r:id="rId34"/>
      <p:boldItalic r:id="rId35"/>
    </p:embeddedFont>
    <p:embeddedFont>
      <p:font typeface="Readex Pro" pitchFamily="2" charset="-78"/>
      <p:regular r:id="rId36"/>
      <p:bold r:id="rId37"/>
    </p:embeddedFont>
    <p:embeddedFont>
      <p:font typeface="Calibri" panose="020F0502020204030204" charset="0"/>
      <p:regular r:id="rId38"/>
      <p:bold r:id="rId39"/>
      <p:italic r:id="rId40"/>
      <p:boldItalic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5CAA"/>
    <a:srgbClr val="000000"/>
    <a:srgbClr val="00AFEF"/>
    <a:srgbClr val="E9EBF5"/>
    <a:srgbClr val="FFFFFF"/>
    <a:srgbClr val="CCFFFF"/>
    <a:srgbClr val="27ACE3"/>
    <a:srgbClr val="1F5CA9"/>
    <a:srgbClr val="F2F2F2"/>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31" autoAdjust="0"/>
    <p:restoredTop sz="94660"/>
  </p:normalViewPr>
  <p:slideViewPr>
    <p:cSldViewPr snapToGrid="0">
      <p:cViewPr varScale="1">
        <p:scale>
          <a:sx n="107" d="100"/>
          <a:sy n="107" d="100"/>
        </p:scale>
        <p:origin x="792" y="9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1" Type="http://schemas.openxmlformats.org/officeDocument/2006/relationships/font" Target="fonts/font10.fntdata"/><Relationship Id="rId40" Type="http://schemas.openxmlformats.org/officeDocument/2006/relationships/font" Target="fonts/font9.fntdata"/><Relationship Id="rId4" Type="http://schemas.openxmlformats.org/officeDocument/2006/relationships/slide" Target="slides/slide1.xml"/><Relationship Id="rId39" Type="http://schemas.openxmlformats.org/officeDocument/2006/relationships/font" Target="fonts/font8.fntdata"/><Relationship Id="rId38" Type="http://schemas.openxmlformats.org/officeDocument/2006/relationships/font" Target="fonts/font7.fntdata"/><Relationship Id="rId37" Type="http://schemas.openxmlformats.org/officeDocument/2006/relationships/font" Target="fonts/font6.fntdata"/><Relationship Id="rId36" Type="http://schemas.openxmlformats.org/officeDocument/2006/relationships/font" Target="fonts/font5.fntdata"/><Relationship Id="rId35" Type="http://schemas.openxmlformats.org/officeDocument/2006/relationships/font" Target="fonts/font4.fntdata"/><Relationship Id="rId34" Type="http://schemas.openxmlformats.org/officeDocument/2006/relationships/font" Target="fonts/font3.fntdata"/><Relationship Id="rId33" Type="http://schemas.openxmlformats.org/officeDocument/2006/relationships/font" Target="fonts/font2.fntdata"/><Relationship Id="rId32" Type="http://schemas.openxmlformats.org/officeDocument/2006/relationships/font" Target="fonts/font1.fntdata"/><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Master" Target="slideMasters/slideMaster2.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5.emf"/><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5.emf"/><Relationship Id="rId3" Type="http://schemas.openxmlformats.org/officeDocument/2006/relationships/image" Target="../media/image9.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5.emf"/><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5" Type="http://schemas.openxmlformats.org/officeDocument/2006/relationships/image" Target="../media/image5.emf"/><Relationship Id="rId4" Type="http://schemas.openxmlformats.org/officeDocument/2006/relationships/image" Target="../media/image4.emf"/><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5" Type="http://schemas.openxmlformats.org/officeDocument/2006/relationships/image" Target="../media/image5.emf"/><Relationship Id="rId4" Type="http://schemas.openxmlformats.org/officeDocument/2006/relationships/image" Target="../media/image4.emf"/><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5" Type="http://schemas.openxmlformats.org/officeDocument/2006/relationships/image" Target="../media/image5.emf"/><Relationship Id="rId4" Type="http://schemas.openxmlformats.org/officeDocument/2006/relationships/image" Target="../media/image4.emf"/><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5.emf"/><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5.emf"/><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image" Target="../media/image5.emf"/><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4" Type="http://schemas.openxmlformats.org/officeDocument/2006/relationships/image" Target="../media/image5.emf"/><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5" Type="http://schemas.openxmlformats.org/officeDocument/2006/relationships/image" Target="../media/image5.emf"/><Relationship Id="rId4" Type="http://schemas.openxmlformats.org/officeDocument/2006/relationships/image" Target="../media/image4.emf"/><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4" Type="http://schemas.openxmlformats.org/officeDocument/2006/relationships/image" Target="../media/image5.emf"/><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4" Type="http://schemas.openxmlformats.org/officeDocument/2006/relationships/image" Target="../media/image5.emf"/><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5" Type="http://schemas.openxmlformats.org/officeDocument/2006/relationships/image" Target="../media/image5.emf"/><Relationship Id="rId4" Type="http://schemas.openxmlformats.org/officeDocument/2006/relationships/image" Target="../media/image4.emf"/><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6" Type="http://schemas.openxmlformats.org/officeDocument/2006/relationships/image" Target="../media/image12.png"/><Relationship Id="rId5" Type="http://schemas.openxmlformats.org/officeDocument/2006/relationships/image" Target="../media/image5.emf"/><Relationship Id="rId4" Type="http://schemas.openxmlformats.org/officeDocument/2006/relationships/image" Target="../media/image4.emf"/><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4" Type="http://schemas.openxmlformats.org/officeDocument/2006/relationships/image" Target="../media/image5.emf"/><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4" Type="http://schemas.openxmlformats.org/officeDocument/2006/relationships/image" Target="../media/image5.emf"/><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4" Type="http://schemas.openxmlformats.org/officeDocument/2006/relationships/image" Target="../media/image5.emf"/><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5" Type="http://schemas.openxmlformats.org/officeDocument/2006/relationships/image" Target="../media/image5.emf"/><Relationship Id="rId4" Type="http://schemas.openxmlformats.org/officeDocument/2006/relationships/image" Target="../media/image4.emf"/><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4" Type="http://schemas.openxmlformats.org/officeDocument/2006/relationships/image" Target="../media/image5.emf"/><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4" Type="http://schemas.openxmlformats.org/officeDocument/2006/relationships/image" Target="../media/image5.emf"/><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5.emf"/><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4" Type="http://schemas.openxmlformats.org/officeDocument/2006/relationships/image" Target="../media/image5.emf"/><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4" Type="http://schemas.openxmlformats.org/officeDocument/2006/relationships/image" Target="../media/image5.emf"/><Relationship Id="rId3" Type="http://schemas.openxmlformats.org/officeDocument/2006/relationships/image" Target="../media/image9.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4" Type="http://schemas.openxmlformats.org/officeDocument/2006/relationships/image" Target="../media/image5.emf"/><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5" Type="http://schemas.openxmlformats.org/officeDocument/2006/relationships/image" Target="../media/image5.emf"/><Relationship Id="rId4" Type="http://schemas.openxmlformats.org/officeDocument/2006/relationships/image" Target="../media/image4.emf"/><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5" Type="http://schemas.openxmlformats.org/officeDocument/2006/relationships/image" Target="../media/image5.emf"/><Relationship Id="rId4" Type="http://schemas.openxmlformats.org/officeDocument/2006/relationships/image" Target="../media/image4.emf"/><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5" Type="http://schemas.openxmlformats.org/officeDocument/2006/relationships/image" Target="../media/image5.emf"/><Relationship Id="rId4" Type="http://schemas.openxmlformats.org/officeDocument/2006/relationships/image" Target="../media/image4.emf"/><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4" Type="http://schemas.openxmlformats.org/officeDocument/2006/relationships/image" Target="../media/image5.emf"/><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4" Type="http://schemas.openxmlformats.org/officeDocument/2006/relationships/image" Target="../media/image5.emf"/><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4" Type="http://schemas.openxmlformats.org/officeDocument/2006/relationships/image" Target="../media/image5.emf"/><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5" Type="http://schemas.openxmlformats.org/officeDocument/2006/relationships/image" Target="../media/image5.emf"/><Relationship Id="rId4" Type="http://schemas.openxmlformats.org/officeDocument/2006/relationships/image" Target="../media/image4.emf"/><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4" Type="http://schemas.openxmlformats.org/officeDocument/2006/relationships/image" Target="../media/image5.emf"/><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4" Type="http://schemas.openxmlformats.org/officeDocument/2006/relationships/image" Target="../media/image5.emf"/><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5" Type="http://schemas.openxmlformats.org/officeDocument/2006/relationships/image" Target="../media/image5.emf"/><Relationship Id="rId4" Type="http://schemas.openxmlformats.org/officeDocument/2006/relationships/image" Target="../media/image4.emf"/><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6" Type="http://schemas.openxmlformats.org/officeDocument/2006/relationships/image" Target="../media/image12.png"/><Relationship Id="rId5" Type="http://schemas.openxmlformats.org/officeDocument/2006/relationships/image" Target="../media/image5.emf"/><Relationship Id="rId4" Type="http://schemas.openxmlformats.org/officeDocument/2006/relationships/image" Target="../media/image4.emf"/><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5.emf"/><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5" Type="http://schemas.openxmlformats.org/officeDocument/2006/relationships/image" Target="../media/image5.emf"/><Relationship Id="rId4" Type="http://schemas.openxmlformats.org/officeDocument/2006/relationships/image" Target="../media/image4.emf"/><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5.emf"/><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5.emf"/><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F5CAA"/>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93144" y="2008231"/>
            <a:ext cx="11205713" cy="1855310"/>
          </a:xfrm>
        </p:spPr>
        <p:txBody>
          <a:bodyPr anchor="b" anchorCtr="0">
            <a:normAutofit/>
          </a:bodyPr>
          <a:lstStyle>
            <a:lvl1pPr algn="ctr">
              <a:lnSpc>
                <a:spcPct val="100000"/>
              </a:lnSpc>
              <a:defRPr sz="4400" b="1" baseline="0">
                <a:solidFill>
                  <a:schemeClr val="bg1"/>
                </a:solidFill>
                <a:latin typeface="K2D" panose="00000500000000000000" pitchFamily="2" charset="-34"/>
                <a:cs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493144" y="3863542"/>
            <a:ext cx="11205713" cy="1036706"/>
          </a:xfrm>
        </p:spPr>
        <p:txBody>
          <a:bodyPr anchor="t" anchorCtr="0">
            <a:normAutofit/>
          </a:bodyPr>
          <a:lstStyle>
            <a:lvl1pPr marL="0" indent="0" algn="ctr">
              <a:buNone/>
              <a:defRPr sz="3200" baseline="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5565071" y="682737"/>
            <a:ext cx="1061859" cy="1062060"/>
          </a:xfrm>
          <a:prstGeom prst="rect">
            <a:avLst/>
          </a:prstGeom>
        </p:spPr>
      </p:pic>
      <p:sp>
        <p:nvSpPr>
          <p:cNvPr id="22" name="Text Placeholder 9"/>
          <p:cNvSpPr>
            <a:spLocks noGrp="1"/>
          </p:cNvSpPr>
          <p:nvPr>
            <p:ph type="body" sz="quarter" idx="12" hasCustomPrompt="1"/>
          </p:nvPr>
        </p:nvSpPr>
        <p:spPr>
          <a:xfrm>
            <a:off x="493144" y="4924425"/>
            <a:ext cx="11205713" cy="492125"/>
          </a:xfrm>
        </p:spPr>
        <p:txBody>
          <a:bodyPr>
            <a:noAutofit/>
          </a:bodyPr>
          <a:lstStyle>
            <a:lvl1pPr marL="0" indent="0" algn="ctr">
              <a:buNone/>
              <a:defRPr sz="2000" b="0" baseline="0">
                <a:solidFill>
                  <a:schemeClr val="bg1"/>
                </a:solidFill>
                <a:latin typeface="Readex Pro" pitchFamily="2" charset="-78"/>
                <a:cs typeface="Readex Pro" pitchFamily="2" charset="-78"/>
              </a:defRPr>
            </a:lvl1pPr>
            <a:lvl2pPr marL="457200" indent="0">
              <a:buNone/>
              <a:defRPr sz="1400">
                <a:solidFill>
                  <a:schemeClr val="bg1"/>
                </a:solidFill>
                <a:latin typeface="Barlow" panose="00000500000000000000" pitchFamily="2" charset="0"/>
              </a:defRPr>
            </a:lvl2pPr>
            <a:lvl3pPr marL="914400" indent="0">
              <a:buNone/>
              <a:defRPr sz="1200">
                <a:solidFill>
                  <a:schemeClr val="bg1"/>
                </a:solidFill>
                <a:latin typeface="Barlow" panose="00000500000000000000" pitchFamily="2" charset="0"/>
              </a:defRPr>
            </a:lvl3pPr>
            <a:lvl4pPr marL="1371600" indent="0">
              <a:buNone/>
              <a:defRPr sz="1100">
                <a:solidFill>
                  <a:schemeClr val="bg1"/>
                </a:solidFill>
                <a:latin typeface="Barlow" panose="00000500000000000000" pitchFamily="2" charset="0"/>
              </a:defRPr>
            </a:lvl4pPr>
            <a:lvl5pPr marL="1828800" indent="0">
              <a:buNone/>
              <a:defRPr sz="1100">
                <a:solidFill>
                  <a:schemeClr val="bg1"/>
                </a:solidFill>
                <a:latin typeface="Barlow" panose="00000500000000000000" pitchFamily="2" charset="0"/>
              </a:defRPr>
            </a:lvl5pPr>
          </a:lstStyle>
          <a:p>
            <a:pPr lvl="0"/>
            <a:r>
              <a:rPr lang="en-US"/>
              <a:t>Tên tác giả hoặc ngày tháng</a:t>
            </a:r>
            <a:endParaRPr lang="en-US" dirty="0"/>
          </a:p>
        </p:txBody>
      </p:sp>
      <p:sp>
        <p:nvSpPr>
          <p:cNvPr id="25" name="Rectangle 24"/>
          <p:cNvSpPr/>
          <p:nvPr userDrawn="1"/>
        </p:nvSpPr>
        <p:spPr>
          <a:xfrm>
            <a:off x="4998720" y="4782423"/>
            <a:ext cx="2194560" cy="27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nvGrpSpPr>
          <p:cNvPr id="7" name="Group 6"/>
          <p:cNvGrpSpPr/>
          <p:nvPr userDrawn="1"/>
        </p:nvGrpSpPr>
        <p:grpSpPr>
          <a:xfrm rot="5400000" flipH="1">
            <a:off x="11994349" y="89858"/>
            <a:ext cx="108319" cy="107166"/>
            <a:chOff x="9886950" y="442913"/>
            <a:chExt cx="216694" cy="214386"/>
          </a:xfrm>
        </p:grpSpPr>
        <p:sp>
          <p:nvSpPr>
            <p:cNvPr id="2" name="Rectangle: Rounded Corners 1"/>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p:cNvSpPr/>
            <p:nvPr userDrawn="1"/>
          </p:nvSpPr>
          <p:spPr>
            <a:xfrm>
              <a:off x="10006013" y="559668"/>
              <a:ext cx="97631" cy="97631"/>
            </a:xfrm>
            <a:prstGeom prst="roundRect">
              <a:avLst/>
            </a:prstGeom>
            <a:solidFill>
              <a:srgbClr val="00A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p:cNvPicPr>
            <a:picLocks noChangeAspect="1"/>
          </p:cNvPicPr>
          <p:nvPr userDrawn="1"/>
        </p:nvPicPr>
        <p:blipFill>
          <a:blip r:embed="rId3"/>
          <a:stretch>
            <a:fillRect/>
          </a:stretch>
        </p:blipFill>
        <p:spPr>
          <a:xfrm>
            <a:off x="2585036" y="6478829"/>
            <a:ext cx="9326880" cy="118101"/>
          </a:xfrm>
          <a:prstGeom prst="rect">
            <a:avLst/>
          </a:prstGeom>
        </p:spPr>
      </p:pic>
      <p:sp>
        <p:nvSpPr>
          <p:cNvPr id="9"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10" name="Rectangle 9"/>
          <p:cNvSpPr/>
          <p:nvPr userDrawn="1"/>
        </p:nvSpPr>
        <p:spPr>
          <a:xfrm>
            <a:off x="159150" y="6474525"/>
            <a:ext cx="653867" cy="298450"/>
          </a:xfrm>
          <a:prstGeom prst="rect">
            <a:avLst/>
          </a:prstGeom>
          <a:solidFill>
            <a:srgbClr val="27AC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grpSp>
        <p:nvGrpSpPr>
          <p:cNvPr id="13" name="Group 12"/>
          <p:cNvGrpSpPr/>
          <p:nvPr userDrawn="1"/>
        </p:nvGrpSpPr>
        <p:grpSpPr>
          <a:xfrm>
            <a:off x="817685" y="6410864"/>
            <a:ext cx="2760487" cy="403790"/>
            <a:chOff x="741485" y="6410864"/>
            <a:chExt cx="2760487" cy="403790"/>
          </a:xfrm>
        </p:grpSpPr>
        <p:sp>
          <p:nvSpPr>
            <p:cNvPr id="14" name="TextBox 13"/>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15" name="TextBox 14"/>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16" name="TextBox 15"/>
          <p:cNvSpPr txBox="1"/>
          <p:nvPr userDrawn="1"/>
        </p:nvSpPr>
        <p:spPr>
          <a:xfrm>
            <a:off x="10529596" y="6467840"/>
            <a:ext cx="1483098"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endParaRPr lang="en-US" sz="1400" b="1" i="0">
              <a:solidFill>
                <a:schemeClr val="bg1"/>
              </a:solidFill>
              <a:latin typeface="K2D" panose="00000500000000000000" pitchFamily="2" charset="-34"/>
              <a:cs typeface="Readex Pro" pitchFamily="2" charset="-78"/>
            </a:endParaRPr>
          </a:p>
        </p:txBody>
      </p:sp>
      <p:sp>
        <p:nvSpPr>
          <p:cNvPr id="17" name="Date Placeholder 3"/>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fld>
            <a:endParaRPr lang="en-US"/>
          </a:p>
        </p:txBody>
      </p:sp>
      <p:sp>
        <p:nvSpPr>
          <p:cNvPr id="18" name="Footer Placeholder 4"/>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1000"/>
                                        <p:tgtEl>
                                          <p:spTgt spid="20">
                                            <p:txEl>
                                              <p:pRg st="0" end="0"/>
                                            </p:txEl>
                                          </p:spTgt>
                                        </p:tgtEl>
                                      </p:cBhvr>
                                    </p:animEffect>
                                    <p:anim calcmode="lin" valueType="num">
                                      <p:cBhvr>
                                        <p:cTn id="1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0"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edge">
                                      <p:cBhvr>
                                        <p:cTn id="18" dur="1250"/>
                                        <p:tgtEl>
                                          <p:spTgt spid="2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wipe(left)">
                                      <p:cBhvr>
                                        <p:cTn id="21" dur="10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42"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anim calcmode="lin" valueType="num">
                      <p:cBhvr>
                        <p:cTn dur="1000" fill="hold"/>
                        <p:tgtEl>
                          <p:spTgt spid="20"/>
                        </p:tgtEl>
                        <p:attrNameLst>
                          <p:attrName>ppt_x</p:attrName>
                        </p:attrNameLst>
                      </p:cBhvr>
                      <p:tavLst>
                        <p:tav tm="0">
                          <p:val>
                            <p:strVal val="#ppt_x"/>
                          </p:val>
                        </p:tav>
                        <p:tav tm="100000">
                          <p:val>
                            <p:strVal val="#ppt_x"/>
                          </p:val>
                        </p:tav>
                      </p:tavLst>
                    </p:anim>
                    <p:anim calcmode="lin" valueType="num">
                      <p:cBhvr>
                        <p:cTn dur="1000" fill="hold"/>
                        <p:tgtEl>
                          <p:spTgt spid="20"/>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1000"/>
                        <p:tgtEl>
                          <p:spTgt spid="22"/>
                        </p:tgtEl>
                      </p:cBhvr>
                    </p:animEffect>
                  </p:childTnLst>
                </p:cTn>
              </p:par>
            </p:tnLst>
          </p:tmpl>
        </p:tmplLst>
      </p:bldP>
      <p:bldP spid="25"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Left">
    <p:spTree>
      <p:nvGrpSpPr>
        <p:cNvPr id="1" name=""/>
        <p:cNvGrpSpPr/>
        <p:nvPr/>
      </p:nvGrpSpPr>
      <p:grpSpPr>
        <a:xfrm>
          <a:off x="0" y="0"/>
          <a:ext cx="0" cy="0"/>
          <a:chOff x="0" y="0"/>
          <a:chExt cx="0" cy="0"/>
        </a:xfrm>
      </p:grpSpPr>
      <p:sp>
        <p:nvSpPr>
          <p:cNvPr id="3" name="Picture Placeholder 2"/>
          <p:cNvSpPr>
            <a:spLocks noGrp="1"/>
          </p:cNvSpPr>
          <p:nvPr>
            <p:ph type="pic" sz="quarter" idx="12" hasCustomPrompt="1"/>
          </p:nvPr>
        </p:nvSpPr>
        <p:spPr>
          <a:xfrm>
            <a:off x="0" y="0"/>
            <a:ext cx="4787900" cy="6858000"/>
          </a:xfrm>
        </p:spPr>
        <p:txBody>
          <a:bodyPr anchor="ctr" anchorCtr="0"/>
          <a:lstStyle>
            <a:lvl1pPr marL="0" indent="0" algn="ctr">
              <a:buNone/>
              <a:defRPr/>
            </a:lvl1pPr>
          </a:lstStyle>
          <a:p>
            <a:r>
              <a:rPr lang="en-US"/>
              <a:t>Chèn ảnh</a:t>
            </a:r>
            <a:endParaRPr lang="en-US"/>
          </a:p>
        </p:txBody>
      </p:sp>
      <p:sp>
        <p:nvSpPr>
          <p:cNvPr id="16" name="Title 1"/>
          <p:cNvSpPr>
            <a:spLocks noGrp="1"/>
          </p:cNvSpPr>
          <p:nvPr>
            <p:ph type="ctrTitle" hasCustomPrompt="1"/>
          </p:nvPr>
        </p:nvSpPr>
        <p:spPr>
          <a:xfrm>
            <a:off x="5626100" y="1109534"/>
            <a:ext cx="595947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p:ph type="subTitle" idx="1" hasCustomPrompt="1"/>
          </p:nvPr>
        </p:nvSpPr>
        <p:spPr>
          <a:xfrm>
            <a:off x="5626098" y="2870070"/>
            <a:ext cx="5959480" cy="2502381"/>
          </a:xfrm>
        </p:spPr>
        <p:txBody>
          <a:bodyPr anchor="t" anchorCtr="0">
            <a:noAutofit/>
          </a:bodyPr>
          <a:lstStyle>
            <a:lvl1pPr marL="0" indent="0" algn="just">
              <a:lnSpc>
                <a:spcPct val="100000"/>
              </a:lnSpc>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17" name="Rectangle 16"/>
          <p:cNvSpPr/>
          <p:nvPr userDrawn="1"/>
        </p:nvSpPr>
        <p:spPr>
          <a:xfrm>
            <a:off x="4787899" y="0"/>
            <a:ext cx="116779" cy="6858000"/>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5106" y="241300"/>
            <a:ext cx="292100" cy="292100"/>
          </a:xfrm>
          <a:prstGeom prst="rect">
            <a:avLst/>
          </a:prstGeom>
        </p:spPr>
      </p:pic>
      <p:pic>
        <p:nvPicPr>
          <p:cNvPr id="22" name="Picture 21"/>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4" name="Rectangle 3"/>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5" name="Rectangle 4"/>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7" name="Group 6"/>
          <p:cNvGrpSpPr/>
          <p:nvPr userDrawn="1"/>
        </p:nvGrpSpPr>
        <p:grpSpPr>
          <a:xfrm>
            <a:off x="817685" y="6410864"/>
            <a:ext cx="2760487" cy="403790"/>
            <a:chOff x="741485" y="6410864"/>
            <a:chExt cx="2760487" cy="403790"/>
          </a:xfrm>
        </p:grpSpPr>
        <p:sp>
          <p:nvSpPr>
            <p:cNvPr id="8" name="TextBox 7"/>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0" name="TextBox 9"/>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1" name="Picture 10"/>
          <p:cNvPicPr>
            <a:picLocks noChangeAspect="1"/>
          </p:cNvPicPr>
          <p:nvPr userDrawn="1"/>
        </p:nvPicPr>
        <p:blipFill>
          <a:blip r:embed="rId4"/>
          <a:stretch>
            <a:fillRect/>
          </a:stretch>
        </p:blipFill>
        <p:spPr>
          <a:xfrm>
            <a:off x="2583391" y="6481985"/>
            <a:ext cx="9339545" cy="118261"/>
          </a:xfrm>
          <a:prstGeom prst="rect">
            <a:avLst/>
          </a:prstGeom>
        </p:spPr>
      </p:pic>
      <p:sp>
        <p:nvSpPr>
          <p:cNvPr id="12"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3"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Picture Left">
    <p:spTree>
      <p:nvGrpSpPr>
        <p:cNvPr id="1" name=""/>
        <p:cNvGrpSpPr/>
        <p:nvPr/>
      </p:nvGrpSpPr>
      <p:grpSpPr>
        <a:xfrm>
          <a:off x="0" y="0"/>
          <a:ext cx="0" cy="0"/>
          <a:chOff x="0" y="0"/>
          <a:chExt cx="0" cy="0"/>
        </a:xfrm>
      </p:grpSpPr>
      <p:pic>
        <p:nvPicPr>
          <p:cNvPr id="28" name="Picture 27"/>
          <p:cNvPicPr>
            <a:picLocks noChangeAspect="1"/>
          </p:cNvPicPr>
          <p:nvPr userDrawn="1"/>
        </p:nvPicPr>
        <p:blipFill>
          <a:blip r:embed="rId2">
            <a:duotone>
              <a:schemeClr val="bg2">
                <a:shade val="45000"/>
                <a:satMod val="135000"/>
              </a:schemeClr>
              <a:prstClr val="white"/>
            </a:duotone>
          </a:blip>
          <a:stretch>
            <a:fillRect/>
          </a:stretch>
        </p:blipFill>
        <p:spPr>
          <a:xfrm rot="2700000">
            <a:off x="781863" y="1310095"/>
            <a:ext cx="3916148" cy="3910374"/>
          </a:xfrm>
          <a:prstGeom prst="rect">
            <a:avLst/>
          </a:prstGeom>
        </p:spPr>
      </p:pic>
      <p:sp>
        <p:nvSpPr>
          <p:cNvPr id="16" name="Title 1"/>
          <p:cNvSpPr>
            <a:spLocks noGrp="1"/>
          </p:cNvSpPr>
          <p:nvPr>
            <p:ph type="ctrTitle" hasCustomPrompt="1"/>
          </p:nvPr>
        </p:nvSpPr>
        <p:spPr>
          <a:xfrm>
            <a:off x="5575300" y="769938"/>
            <a:ext cx="595947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p:ph type="subTitle" idx="1" hasCustomPrompt="1"/>
          </p:nvPr>
        </p:nvSpPr>
        <p:spPr>
          <a:xfrm>
            <a:off x="5575298" y="2530474"/>
            <a:ext cx="5959480" cy="3550350"/>
          </a:xfrm>
        </p:spPr>
        <p:txBody>
          <a:bodyPr anchor="t" anchorCtr="0">
            <a:noAutofit/>
          </a:bodyPr>
          <a:lstStyle>
            <a:lvl1pPr marL="0" indent="0" algn="just">
              <a:lnSpc>
                <a:spcPct val="100000"/>
              </a:lnSpc>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pic>
        <p:nvPicPr>
          <p:cNvPr id="22" name="Picture 21"/>
          <p:cNvPicPr>
            <a:picLocks noChangeAspect="1"/>
          </p:cNvPicPr>
          <p:nvPr userDrawn="1"/>
        </p:nvPicPr>
        <p:blipFill>
          <a:blip r:embed="rId2"/>
          <a:stretch>
            <a:fillRect/>
          </a:stretch>
        </p:blipFill>
        <p:spPr>
          <a:xfrm>
            <a:off x="11987783" y="93587"/>
            <a:ext cx="107165" cy="107007"/>
          </a:xfrm>
          <a:prstGeom prst="rect">
            <a:avLst/>
          </a:prstGeom>
        </p:spPr>
      </p:pic>
      <p:sp>
        <p:nvSpPr>
          <p:cNvPr id="23" name="Picture Placeholder 22"/>
          <p:cNvSpPr>
            <a:spLocks noGrp="1"/>
          </p:cNvSpPr>
          <p:nvPr>
            <p:ph type="pic" sz="quarter" idx="12" hasCustomPrompt="1"/>
          </p:nvPr>
        </p:nvSpPr>
        <p:spPr>
          <a:xfrm>
            <a:off x="438976" y="127568"/>
            <a:ext cx="2971800" cy="2971800"/>
          </a:xfrm>
          <a:prstGeom prst="diamond">
            <a:avLst/>
          </a:prstGeom>
          <a:ln>
            <a:noFill/>
          </a:ln>
        </p:spPr>
        <p:txBody>
          <a:bodyPr anchor="ctr" anchorCtr="0">
            <a:normAutofit/>
          </a:bodyPr>
          <a:lstStyle>
            <a:lvl1pPr marL="0" indent="0" algn="ctr">
              <a:buNone/>
              <a:defRPr sz="2400"/>
            </a:lvl1pPr>
          </a:lstStyle>
          <a:p>
            <a:r>
              <a:rPr lang="en-US"/>
              <a:t>Chèn ảnh</a:t>
            </a:r>
            <a:endParaRPr lang="en-US"/>
          </a:p>
        </p:txBody>
      </p:sp>
      <p:sp>
        <p:nvSpPr>
          <p:cNvPr id="24" name="Picture Placeholder 22"/>
          <p:cNvSpPr>
            <a:spLocks noGrp="1"/>
          </p:cNvSpPr>
          <p:nvPr>
            <p:ph type="pic" sz="quarter" idx="13" hasCustomPrompt="1"/>
          </p:nvPr>
        </p:nvSpPr>
        <p:spPr>
          <a:xfrm>
            <a:off x="438976" y="3365543"/>
            <a:ext cx="2971800" cy="2971800"/>
          </a:xfrm>
          <a:prstGeom prst="diamond">
            <a:avLst/>
          </a:prstGeom>
          <a:ln>
            <a:noFill/>
          </a:ln>
        </p:spPr>
        <p:txBody>
          <a:bodyPr anchor="ctr" anchorCtr="0">
            <a:normAutofit/>
          </a:bodyPr>
          <a:lstStyle>
            <a:lvl1pPr marL="0" indent="0" algn="ctr">
              <a:buNone/>
              <a:defRPr sz="2400"/>
            </a:lvl1pPr>
          </a:lstStyle>
          <a:p>
            <a:r>
              <a:rPr lang="en-US"/>
              <a:t>Chèn ảnh</a:t>
            </a:r>
            <a:endParaRPr lang="en-US"/>
          </a:p>
        </p:txBody>
      </p:sp>
      <p:sp>
        <p:nvSpPr>
          <p:cNvPr id="25" name="Picture Placeholder 22"/>
          <p:cNvSpPr>
            <a:spLocks noGrp="1"/>
          </p:cNvSpPr>
          <p:nvPr>
            <p:ph type="pic" sz="quarter" idx="14" hasCustomPrompt="1"/>
          </p:nvPr>
        </p:nvSpPr>
        <p:spPr>
          <a:xfrm>
            <a:off x="2032811" y="1752381"/>
            <a:ext cx="2971800" cy="2971800"/>
          </a:xfrm>
          <a:prstGeom prst="diamond">
            <a:avLst/>
          </a:prstGeom>
          <a:ln>
            <a:noFill/>
          </a:ln>
        </p:spPr>
        <p:txBody>
          <a:bodyPr anchor="ctr" anchorCtr="0">
            <a:normAutofit/>
          </a:bodyPr>
          <a:lstStyle>
            <a:lvl1pPr marL="0" indent="0" algn="ctr">
              <a:buNone/>
              <a:defRPr sz="2400"/>
            </a:lvl1pPr>
          </a:lstStyle>
          <a:p>
            <a:r>
              <a:rPr lang="en-US"/>
              <a:t>Chèn ảnh</a:t>
            </a:r>
            <a:endParaRPr lang="en-US"/>
          </a:p>
        </p:txBody>
      </p:sp>
      <p:pic>
        <p:nvPicPr>
          <p:cNvPr id="26" name="Picture 25"/>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102776" y="2393663"/>
            <a:ext cx="1716960" cy="1717475"/>
          </a:xfrm>
          <a:prstGeom prst="rect">
            <a:avLst/>
          </a:prstGeom>
        </p:spPr>
      </p:pic>
      <p:sp>
        <p:nvSpPr>
          <p:cNvPr id="2"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3" name="Rectangle 2"/>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4" name="Rectangle 3"/>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6" name="Group 5"/>
          <p:cNvGrpSpPr/>
          <p:nvPr userDrawn="1"/>
        </p:nvGrpSpPr>
        <p:grpSpPr>
          <a:xfrm>
            <a:off x="817685" y="6410864"/>
            <a:ext cx="2760487" cy="403790"/>
            <a:chOff x="741485" y="6410864"/>
            <a:chExt cx="2760487" cy="403790"/>
          </a:xfrm>
        </p:grpSpPr>
        <p:sp>
          <p:nvSpPr>
            <p:cNvPr id="7" name="TextBox 6"/>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0" name="Picture 9"/>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2"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ue Left">
    <p:spTree>
      <p:nvGrpSpPr>
        <p:cNvPr id="1" name=""/>
        <p:cNvGrpSpPr/>
        <p:nvPr/>
      </p:nvGrpSpPr>
      <p:grpSpPr>
        <a:xfrm>
          <a:off x="0" y="0"/>
          <a:ext cx="0" cy="0"/>
          <a:chOff x="0" y="0"/>
          <a:chExt cx="0" cy="0"/>
        </a:xfrm>
      </p:grpSpPr>
      <p:grpSp>
        <p:nvGrpSpPr>
          <p:cNvPr id="15" name="Group 14"/>
          <p:cNvGrpSpPr/>
          <p:nvPr userDrawn="1"/>
        </p:nvGrpSpPr>
        <p:grpSpPr>
          <a:xfrm>
            <a:off x="170156" y="134614"/>
            <a:ext cx="3918888" cy="6192390"/>
            <a:chOff x="125766" y="134614"/>
            <a:chExt cx="3918888" cy="6192390"/>
          </a:xfrm>
        </p:grpSpPr>
        <p:sp>
          <p:nvSpPr>
            <p:cNvPr id="16" name="Rectangle 15"/>
            <p:cNvSpPr/>
            <p:nvPr userDrawn="1"/>
          </p:nvSpPr>
          <p:spPr>
            <a:xfrm>
              <a:off x="125766" y="134614"/>
              <a:ext cx="3918888" cy="6192390"/>
            </a:xfrm>
            <a:prstGeom prst="rect">
              <a:avLst/>
            </a:prstGeom>
            <a:solidFill>
              <a:srgbClr val="1F5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7" name="Rectangle 16"/>
            <p:cNvSpPr/>
            <p:nvPr userDrawn="1"/>
          </p:nvSpPr>
          <p:spPr>
            <a:xfrm>
              <a:off x="125766" y="134614"/>
              <a:ext cx="3918888" cy="54884"/>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sp>
        <p:nvSpPr>
          <p:cNvPr id="3" name="Subtitle 2"/>
          <p:cNvSpPr>
            <a:spLocks noGrp="1"/>
          </p:cNvSpPr>
          <p:nvPr>
            <p:ph type="subTitle" idx="1" hasCustomPrompt="1"/>
          </p:nvPr>
        </p:nvSpPr>
        <p:spPr>
          <a:xfrm>
            <a:off x="423332" y="2190750"/>
            <a:ext cx="3335867" cy="3761528"/>
          </a:xfrm>
        </p:spPr>
        <p:txBody>
          <a:bodyPr>
            <a:normAutofit/>
          </a:bodyPr>
          <a:lstStyle>
            <a:lvl1pPr marL="0" indent="0" algn="l">
              <a:lnSpc>
                <a:spcPct val="100000"/>
              </a:lnSpc>
              <a:buNone/>
              <a:defRPr sz="1600" b="0" i="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Title 1"/>
          <p:cNvSpPr>
            <a:spLocks noGrp="1"/>
          </p:cNvSpPr>
          <p:nvPr>
            <p:ph type="ctrTitle" hasCustomPrompt="1"/>
          </p:nvPr>
        </p:nvSpPr>
        <p:spPr>
          <a:xfrm>
            <a:off x="423333" y="481807"/>
            <a:ext cx="3335866" cy="1570038"/>
          </a:xfrm>
        </p:spPr>
        <p:txBody>
          <a:bodyPr anchor="b" anchorCtr="0">
            <a:noAutofit/>
          </a:bodyPr>
          <a:lstStyle>
            <a:lvl1pPr algn="l">
              <a:defRPr sz="2800" b="1">
                <a:solidFill>
                  <a:schemeClr val="bg1"/>
                </a:solidFill>
                <a:latin typeface="K2D" panose="00000500000000000000" pitchFamily="2" charset="-34"/>
              </a:defRPr>
            </a:lvl1pPr>
          </a:lstStyle>
          <a:p>
            <a:r>
              <a:rPr lang="en-US"/>
              <a:t>Tiêu đề</a:t>
            </a:r>
            <a:endParaRPr lang="en-US" dirty="0"/>
          </a:p>
        </p:txBody>
      </p:sp>
      <p:sp>
        <p:nvSpPr>
          <p:cNvPr id="10" name="Content Placeholder 9"/>
          <p:cNvSpPr>
            <a:spLocks noGrp="1"/>
          </p:cNvSpPr>
          <p:nvPr>
            <p:ph sz="quarter" idx="12" hasCustomPrompt="1"/>
          </p:nvPr>
        </p:nvSpPr>
        <p:spPr>
          <a:xfrm>
            <a:off x="4210050" y="1233577"/>
            <a:ext cx="7685088" cy="4882552"/>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31" name="Pictur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57565" y="285479"/>
            <a:ext cx="457200" cy="457200"/>
          </a:xfrm>
          <a:prstGeom prst="rect">
            <a:avLst/>
          </a:prstGeom>
        </p:spPr>
      </p:pic>
      <p:pic>
        <p:nvPicPr>
          <p:cNvPr id="23" name="Picture 22"/>
          <p:cNvPicPr>
            <a:picLocks noChangeAspect="1"/>
          </p:cNvPicPr>
          <p:nvPr userDrawn="1"/>
        </p:nvPicPr>
        <p:blipFill>
          <a:blip r:embed="rId3"/>
          <a:stretch>
            <a:fillRect/>
          </a:stretch>
        </p:blipFill>
        <p:spPr>
          <a:xfrm>
            <a:off x="11987783" y="93587"/>
            <a:ext cx="107165" cy="107007"/>
          </a:xfrm>
          <a:prstGeom prst="rect">
            <a:avLst/>
          </a:prstGeom>
        </p:spPr>
      </p:pic>
      <p:sp>
        <p:nvSpPr>
          <p:cNvPr id="4"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5" name="Rectangle 4"/>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6" name="Rectangle 5"/>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8" name="Group 7"/>
          <p:cNvGrpSpPr/>
          <p:nvPr userDrawn="1"/>
        </p:nvGrpSpPr>
        <p:grpSpPr>
          <a:xfrm>
            <a:off x="817685" y="6410864"/>
            <a:ext cx="2760487" cy="403790"/>
            <a:chOff x="741485" y="6410864"/>
            <a:chExt cx="2760487" cy="403790"/>
          </a:xfrm>
        </p:grpSpPr>
        <p:sp>
          <p:nvSpPr>
            <p:cNvPr id="9" name="TextBox 8"/>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1" name="TextBox 10"/>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2" name="TextBox 11"/>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3" name="Picture 12"/>
          <p:cNvPicPr>
            <a:picLocks noChangeAspect="1"/>
          </p:cNvPicPr>
          <p:nvPr userDrawn="1"/>
        </p:nvPicPr>
        <p:blipFill>
          <a:blip r:embed="rId4"/>
          <a:stretch>
            <a:fillRect/>
          </a:stretch>
        </p:blipFill>
        <p:spPr>
          <a:xfrm>
            <a:off x="2583391" y="6481985"/>
            <a:ext cx="9339545" cy="118261"/>
          </a:xfrm>
          <a:prstGeom prst="rect">
            <a:avLst/>
          </a:prstGeom>
        </p:spPr>
      </p:pic>
      <p:sp>
        <p:nvSpPr>
          <p:cNvPr id="14"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8"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Top">
    <p:bg>
      <p:bgPr>
        <a:solidFill>
          <a:schemeClr val="bg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152386" y="134613"/>
            <a:ext cx="11887228" cy="2275212"/>
            <a:chOff x="125766" y="134611"/>
            <a:chExt cx="3918888" cy="6192393"/>
          </a:xfrm>
        </p:grpSpPr>
        <p:sp>
          <p:nvSpPr>
            <p:cNvPr id="8" name="Rectangle 7"/>
            <p:cNvSpPr/>
            <p:nvPr userDrawn="1"/>
          </p:nvSpPr>
          <p:spPr>
            <a:xfrm>
              <a:off x="125766" y="134614"/>
              <a:ext cx="3918888" cy="6192390"/>
            </a:xfrm>
            <a:prstGeom prst="rect">
              <a:avLst/>
            </a:prstGeom>
            <a:solidFill>
              <a:srgbClr val="1F5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0" name="Rectangle 19"/>
            <p:cNvSpPr/>
            <p:nvPr userDrawn="1"/>
          </p:nvSpPr>
          <p:spPr>
            <a:xfrm>
              <a:off x="125766" y="134611"/>
              <a:ext cx="3918888" cy="124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sp>
        <p:nvSpPr>
          <p:cNvPr id="3" name="Subtitle 2"/>
          <p:cNvSpPr>
            <a:spLocks noGrp="1"/>
          </p:cNvSpPr>
          <p:nvPr>
            <p:ph type="subTitle" idx="1" hasCustomPrompt="1"/>
          </p:nvPr>
        </p:nvSpPr>
        <p:spPr>
          <a:xfrm>
            <a:off x="6191250" y="465934"/>
            <a:ext cx="5229225" cy="1634339"/>
          </a:xfrm>
        </p:spPr>
        <p:txBody>
          <a:bodyPr wrap="square">
            <a:noAutofit/>
          </a:bodyPr>
          <a:lstStyle>
            <a:lvl1pPr marL="0" indent="0" algn="l">
              <a:lnSpc>
                <a:spcPct val="150000"/>
              </a:lnSpc>
              <a:buNone/>
              <a:defRPr sz="1600" b="0" i="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Title 1"/>
          <p:cNvSpPr>
            <a:spLocks noGrp="1"/>
          </p:cNvSpPr>
          <p:nvPr>
            <p:ph type="ctrTitle" hasCustomPrompt="1"/>
          </p:nvPr>
        </p:nvSpPr>
        <p:spPr>
          <a:xfrm>
            <a:off x="624705" y="3223632"/>
            <a:ext cx="4928369" cy="1420849"/>
          </a:xfrm>
        </p:spPr>
        <p:txBody>
          <a:bodyPr anchor="b" anchorCtr="0">
            <a:noAutofit/>
          </a:bodyPr>
          <a:lstStyle>
            <a:lvl1pPr algn="l">
              <a:defRPr sz="2800" b="1">
                <a:solidFill>
                  <a:srgbClr val="1F5CA9"/>
                </a:solidFill>
                <a:latin typeface="K2D" panose="00000500000000000000" pitchFamily="2" charset="-34"/>
              </a:defRPr>
            </a:lvl1pPr>
          </a:lstStyle>
          <a:p>
            <a:r>
              <a:rPr lang="en-US"/>
              <a:t>Tiêu đề</a:t>
            </a:r>
            <a:endParaRPr lang="en-US" dirty="0"/>
          </a:p>
        </p:txBody>
      </p:sp>
      <p:sp>
        <p:nvSpPr>
          <p:cNvPr id="9" name="Picture Placeholder 8"/>
          <p:cNvSpPr>
            <a:spLocks noGrp="1"/>
          </p:cNvSpPr>
          <p:nvPr>
            <p:ph type="pic" sz="quarter" idx="12" hasCustomPrompt="1"/>
          </p:nvPr>
        </p:nvSpPr>
        <p:spPr>
          <a:xfrm>
            <a:off x="625089" y="438150"/>
            <a:ext cx="4927600" cy="2619375"/>
          </a:xfrm>
          <a:solidFill>
            <a:schemeClr val="bg1"/>
          </a:solidFill>
          <a:ln w="38100">
            <a:noFill/>
            <a:miter lim="800000"/>
          </a:ln>
        </p:spPr>
        <p:txBody>
          <a:bodyPr anchor="ctr" anchorCtr="0"/>
          <a:lstStyle>
            <a:lvl1pPr marL="0" indent="0" algn="ctr">
              <a:buNone/>
              <a:defRPr/>
            </a:lvl1pPr>
          </a:lstStyle>
          <a:p>
            <a:r>
              <a:rPr lang="en-US"/>
              <a:t>Chèn ảnh</a:t>
            </a:r>
            <a:endParaRPr lang="en-US"/>
          </a:p>
        </p:txBody>
      </p:sp>
      <p:sp>
        <p:nvSpPr>
          <p:cNvPr id="19" name="Rectangle 18"/>
          <p:cNvSpPr/>
          <p:nvPr userDrawn="1"/>
        </p:nvSpPr>
        <p:spPr>
          <a:xfrm>
            <a:off x="624706" y="3062972"/>
            <a:ext cx="4927984" cy="88554"/>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1" name="Picture 20"/>
          <p:cNvPicPr>
            <a:picLocks noChangeAspect="1"/>
          </p:cNvPicPr>
          <p:nvPr userDrawn="1"/>
        </p:nvPicPr>
        <p:blipFill>
          <a:blip r:embed="rId2">
            <a:alphaModFix amt="85000"/>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069466" y="2644402"/>
            <a:ext cx="3453753" cy="3402396"/>
          </a:xfrm>
          <a:prstGeom prst="rect">
            <a:avLst/>
          </a:prstGeom>
        </p:spPr>
      </p:pic>
      <p:pic>
        <p:nvPicPr>
          <p:cNvPr id="37" name="Picture 3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353815" y="2177429"/>
            <a:ext cx="457200" cy="457200"/>
          </a:xfrm>
          <a:prstGeom prst="rect">
            <a:avLst/>
          </a:prstGeom>
        </p:spPr>
      </p:pic>
      <p:pic>
        <p:nvPicPr>
          <p:cNvPr id="27" name="Picture 26"/>
          <p:cNvPicPr>
            <a:picLocks noChangeAspect="1"/>
          </p:cNvPicPr>
          <p:nvPr userDrawn="1"/>
        </p:nvPicPr>
        <p:blipFill>
          <a:blip r:embed="rId4"/>
          <a:stretch>
            <a:fillRect/>
          </a:stretch>
        </p:blipFill>
        <p:spPr>
          <a:xfrm>
            <a:off x="11987783" y="93587"/>
            <a:ext cx="107165" cy="107007"/>
          </a:xfrm>
          <a:prstGeom prst="rect">
            <a:avLst/>
          </a:prstGeom>
        </p:spPr>
      </p:pic>
      <p:sp>
        <p:nvSpPr>
          <p:cNvPr id="5"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6" name="Rectangle 5"/>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7" name="Rectangle 6"/>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0"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11" name="Group 10"/>
          <p:cNvGrpSpPr/>
          <p:nvPr userDrawn="1"/>
        </p:nvGrpSpPr>
        <p:grpSpPr>
          <a:xfrm>
            <a:off x="817685" y="6410864"/>
            <a:ext cx="2760487" cy="403790"/>
            <a:chOff x="741485" y="6410864"/>
            <a:chExt cx="2760487" cy="403790"/>
          </a:xfrm>
        </p:grpSpPr>
        <p:sp>
          <p:nvSpPr>
            <p:cNvPr id="12" name="TextBox 11"/>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3" name="TextBox 12"/>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4" name="TextBox 13"/>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5" name="Picture 14"/>
          <p:cNvPicPr>
            <a:picLocks noChangeAspect="1"/>
          </p:cNvPicPr>
          <p:nvPr userDrawn="1"/>
        </p:nvPicPr>
        <p:blipFill>
          <a:blip r:embed="rId5"/>
          <a:stretch>
            <a:fillRect/>
          </a:stretch>
        </p:blipFill>
        <p:spPr>
          <a:xfrm>
            <a:off x="2583391" y="6481985"/>
            <a:ext cx="9339545" cy="118261"/>
          </a:xfrm>
          <a:prstGeom prst="rect">
            <a:avLst/>
          </a:prstGeom>
        </p:spPr>
      </p:pic>
      <p:sp>
        <p:nvSpPr>
          <p:cNvPr id="16"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7"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Bottom">
    <p:bg>
      <p:bgPr>
        <a:solidFill>
          <a:schemeClr val="bg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152386" y="3979538"/>
            <a:ext cx="11887228" cy="2275212"/>
            <a:chOff x="125766" y="134611"/>
            <a:chExt cx="3918888" cy="6192393"/>
          </a:xfrm>
        </p:grpSpPr>
        <p:sp>
          <p:nvSpPr>
            <p:cNvPr id="8" name="Rectangle 7"/>
            <p:cNvSpPr/>
            <p:nvPr userDrawn="1"/>
          </p:nvSpPr>
          <p:spPr>
            <a:xfrm>
              <a:off x="125766" y="134614"/>
              <a:ext cx="3918888" cy="6192390"/>
            </a:xfrm>
            <a:prstGeom prst="rect">
              <a:avLst/>
            </a:prstGeom>
            <a:solidFill>
              <a:srgbClr val="1F5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0" name="Rectangle 19"/>
            <p:cNvSpPr/>
            <p:nvPr userDrawn="1"/>
          </p:nvSpPr>
          <p:spPr>
            <a:xfrm>
              <a:off x="125766" y="134611"/>
              <a:ext cx="3918888" cy="124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sp>
        <p:nvSpPr>
          <p:cNvPr id="3" name="Subtitle 2"/>
          <p:cNvSpPr>
            <a:spLocks noGrp="1"/>
          </p:cNvSpPr>
          <p:nvPr>
            <p:ph type="subTitle" idx="1" hasCustomPrompt="1"/>
          </p:nvPr>
        </p:nvSpPr>
        <p:spPr>
          <a:xfrm>
            <a:off x="741485" y="4229011"/>
            <a:ext cx="5229225" cy="1634339"/>
          </a:xfrm>
        </p:spPr>
        <p:txBody>
          <a:bodyPr>
            <a:normAutofit/>
          </a:bodyPr>
          <a:lstStyle>
            <a:lvl1pPr marL="0" indent="0" algn="l">
              <a:lnSpc>
                <a:spcPct val="150000"/>
              </a:lnSpc>
              <a:buNone/>
              <a:defRPr sz="1600" b="0" i="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Title 1"/>
          <p:cNvSpPr>
            <a:spLocks noGrp="1"/>
          </p:cNvSpPr>
          <p:nvPr>
            <p:ph type="ctrTitle" hasCustomPrompt="1"/>
          </p:nvPr>
        </p:nvSpPr>
        <p:spPr>
          <a:xfrm>
            <a:off x="6569891" y="811935"/>
            <a:ext cx="5229225" cy="1420849"/>
          </a:xfrm>
        </p:spPr>
        <p:txBody>
          <a:bodyPr anchor="b" anchorCtr="0">
            <a:noAutofit/>
          </a:bodyPr>
          <a:lstStyle>
            <a:lvl1pPr algn="l">
              <a:defRPr sz="2800" b="1">
                <a:solidFill>
                  <a:srgbClr val="1F5CA9"/>
                </a:solidFill>
                <a:latin typeface="K2D" panose="00000500000000000000" pitchFamily="2" charset="-34"/>
              </a:defRPr>
            </a:lvl1pPr>
          </a:lstStyle>
          <a:p>
            <a:r>
              <a:rPr lang="en-US"/>
              <a:t>Tiêu đề</a:t>
            </a:r>
            <a:endParaRPr lang="en-US" dirty="0"/>
          </a:p>
        </p:txBody>
      </p:sp>
      <p:sp>
        <p:nvSpPr>
          <p:cNvPr id="9" name="Picture Placeholder 8"/>
          <p:cNvSpPr>
            <a:spLocks noGrp="1"/>
          </p:cNvSpPr>
          <p:nvPr>
            <p:ph type="pic" sz="quarter" idx="12" hasCustomPrompt="1"/>
          </p:nvPr>
        </p:nvSpPr>
        <p:spPr>
          <a:xfrm>
            <a:off x="6720704" y="2860675"/>
            <a:ext cx="4927600" cy="2619375"/>
          </a:xfrm>
          <a:solidFill>
            <a:schemeClr val="bg1"/>
          </a:solidFill>
          <a:ln w="38100">
            <a:noFill/>
            <a:miter lim="800000"/>
          </a:ln>
        </p:spPr>
        <p:txBody>
          <a:bodyPr anchor="ctr" anchorCtr="0"/>
          <a:lstStyle>
            <a:lvl1pPr marL="0" indent="0" algn="ctr">
              <a:buNone/>
              <a:defRPr/>
            </a:lvl1pPr>
          </a:lstStyle>
          <a:p>
            <a:r>
              <a:rPr lang="en-US"/>
              <a:t>Chèn ảnh</a:t>
            </a:r>
            <a:endParaRPr lang="en-US"/>
          </a:p>
        </p:txBody>
      </p:sp>
      <p:sp>
        <p:nvSpPr>
          <p:cNvPr id="19" name="Rectangle 18"/>
          <p:cNvSpPr/>
          <p:nvPr userDrawn="1"/>
        </p:nvSpPr>
        <p:spPr>
          <a:xfrm>
            <a:off x="6720704" y="2772120"/>
            <a:ext cx="4928369" cy="88554"/>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1" name="Picture 20"/>
          <p:cNvPicPr>
            <a:picLocks noChangeAspect="1"/>
          </p:cNvPicPr>
          <p:nvPr userDrawn="1"/>
        </p:nvPicPr>
        <p:blipFill>
          <a:blip r:embed="rId2">
            <a:alphaModFix amt="85000"/>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183842" y="373388"/>
            <a:ext cx="3453753" cy="3402396"/>
          </a:xfrm>
          <a:prstGeom prst="rect">
            <a:avLst/>
          </a:prstGeom>
        </p:spPr>
      </p:pic>
      <p:pic>
        <p:nvPicPr>
          <p:cNvPr id="36" name="Picture 3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22467" y="3759764"/>
            <a:ext cx="457200" cy="457200"/>
          </a:xfrm>
          <a:prstGeom prst="rect">
            <a:avLst/>
          </a:prstGeom>
        </p:spPr>
      </p:pic>
      <p:pic>
        <p:nvPicPr>
          <p:cNvPr id="27" name="Picture 26"/>
          <p:cNvPicPr>
            <a:picLocks noChangeAspect="1"/>
          </p:cNvPicPr>
          <p:nvPr userDrawn="1"/>
        </p:nvPicPr>
        <p:blipFill>
          <a:blip r:embed="rId4"/>
          <a:stretch>
            <a:fillRect/>
          </a:stretch>
        </p:blipFill>
        <p:spPr>
          <a:xfrm>
            <a:off x="11987783" y="93587"/>
            <a:ext cx="107165" cy="107007"/>
          </a:xfrm>
          <a:prstGeom prst="rect">
            <a:avLst/>
          </a:prstGeom>
        </p:spPr>
      </p:pic>
      <p:sp>
        <p:nvSpPr>
          <p:cNvPr id="5"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6" name="Rectangle 5"/>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7" name="Rectangle 6"/>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0"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11" name="Group 10"/>
          <p:cNvGrpSpPr/>
          <p:nvPr userDrawn="1"/>
        </p:nvGrpSpPr>
        <p:grpSpPr>
          <a:xfrm>
            <a:off x="817685" y="6410864"/>
            <a:ext cx="2760487" cy="403790"/>
            <a:chOff x="741485" y="6410864"/>
            <a:chExt cx="2760487" cy="403790"/>
          </a:xfrm>
        </p:grpSpPr>
        <p:sp>
          <p:nvSpPr>
            <p:cNvPr id="12" name="TextBox 11"/>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3" name="TextBox 12"/>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4" name="TextBox 13"/>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5" name="Picture 14"/>
          <p:cNvPicPr>
            <a:picLocks noChangeAspect="1"/>
          </p:cNvPicPr>
          <p:nvPr userDrawn="1"/>
        </p:nvPicPr>
        <p:blipFill>
          <a:blip r:embed="rId5"/>
          <a:stretch>
            <a:fillRect/>
          </a:stretch>
        </p:blipFill>
        <p:spPr>
          <a:xfrm>
            <a:off x="2583391" y="6481985"/>
            <a:ext cx="9339545" cy="118261"/>
          </a:xfrm>
          <a:prstGeom prst="rect">
            <a:avLst/>
          </a:prstGeom>
        </p:spPr>
      </p:pic>
      <p:sp>
        <p:nvSpPr>
          <p:cNvPr id="16"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7"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User Information">
    <p:bg>
      <p:bgPr>
        <a:solidFill>
          <a:schemeClr val="bg1"/>
        </a:solidFill>
        <a:effectLst/>
      </p:bgPr>
    </p:bg>
    <p:spTree>
      <p:nvGrpSpPr>
        <p:cNvPr id="1" name=""/>
        <p:cNvGrpSpPr/>
        <p:nvPr/>
      </p:nvGrpSpPr>
      <p:grpSpPr>
        <a:xfrm>
          <a:off x="0" y="0"/>
          <a:ext cx="0" cy="0"/>
          <a:chOff x="0" y="0"/>
          <a:chExt cx="0" cy="0"/>
        </a:xfrm>
      </p:grpSpPr>
      <p:sp>
        <p:nvSpPr>
          <p:cNvPr id="20" name="Rectangle 19"/>
          <p:cNvSpPr/>
          <p:nvPr userDrawn="1"/>
        </p:nvSpPr>
        <p:spPr>
          <a:xfrm>
            <a:off x="0" y="2580549"/>
            <a:ext cx="12192000" cy="107901"/>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3" name="Subtitle 2"/>
          <p:cNvSpPr>
            <a:spLocks noGrp="1"/>
          </p:cNvSpPr>
          <p:nvPr>
            <p:ph type="subTitle" idx="1" hasCustomPrompt="1"/>
          </p:nvPr>
        </p:nvSpPr>
        <p:spPr>
          <a:xfrm>
            <a:off x="3501972" y="3856819"/>
            <a:ext cx="7445428" cy="2304603"/>
          </a:xfrm>
        </p:spPr>
        <p:txBody>
          <a:bodyPr>
            <a:normAutofit/>
          </a:bodyPr>
          <a:lstStyle>
            <a:lvl1pPr marL="0" indent="0" algn="l">
              <a:lnSpc>
                <a:spcPct val="100000"/>
              </a:lnSpc>
              <a:buNone/>
              <a:defRPr sz="1600" b="0" i="0">
                <a:solidFill>
                  <a:srgbClr val="000000"/>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Các thông tin cá nhân có liên quan</a:t>
            </a:r>
            <a:endParaRPr lang="en-US" dirty="0"/>
          </a:p>
        </p:txBody>
      </p:sp>
      <p:sp>
        <p:nvSpPr>
          <p:cNvPr id="2" name="Title 1"/>
          <p:cNvSpPr>
            <a:spLocks noGrp="1"/>
          </p:cNvSpPr>
          <p:nvPr>
            <p:ph type="ctrTitle" hasCustomPrompt="1"/>
          </p:nvPr>
        </p:nvSpPr>
        <p:spPr>
          <a:xfrm>
            <a:off x="3503437" y="2747660"/>
            <a:ext cx="7443963" cy="904404"/>
          </a:xfrm>
        </p:spPr>
        <p:txBody>
          <a:bodyPr vert="horz" lIns="91440" tIns="45720" rIns="91440" bIns="45720" rtlCol="0" anchor="ctr">
            <a:normAutofit/>
          </a:bodyPr>
          <a:lstStyle>
            <a:lvl1pPr>
              <a:defRPr lang="en-US" sz="3200" b="1" baseline="0" dirty="0">
                <a:solidFill>
                  <a:srgbClr val="1F5CA9"/>
                </a:solidFill>
                <a:latin typeface="K2D" panose="00000500000000000000" pitchFamily="2" charset="-34"/>
                <a:ea typeface="+mn-ea"/>
                <a:cs typeface="+mn-cs"/>
              </a:defRPr>
            </a:lvl1pPr>
          </a:lstStyle>
          <a:p>
            <a:pPr lvl="0"/>
            <a:r>
              <a:rPr lang="en-US"/>
              <a:t>Nhấn vào để chỉnh sửa tên</a:t>
            </a:r>
            <a:endParaRPr lang="en-US" dirty="0"/>
          </a:p>
        </p:txBody>
      </p:sp>
      <p:sp>
        <p:nvSpPr>
          <p:cNvPr id="10" name="Picture Placeholder 9"/>
          <p:cNvSpPr>
            <a:spLocks noGrp="1"/>
          </p:cNvSpPr>
          <p:nvPr>
            <p:ph type="pic" sz="quarter" idx="13" hasCustomPrompt="1"/>
          </p:nvPr>
        </p:nvSpPr>
        <p:spPr>
          <a:xfrm>
            <a:off x="0" y="0"/>
            <a:ext cx="12192000" cy="2584938"/>
          </a:xfrm>
          <a:solidFill>
            <a:schemeClr val="bg1">
              <a:lumMod val="95000"/>
            </a:schemeClr>
          </a:solidFill>
        </p:spPr>
        <p:txBody>
          <a:bodyPr anchor="ctr" anchorCtr="0"/>
          <a:lstStyle>
            <a:lvl1pPr marL="0" indent="0" algn="ctr">
              <a:buNone/>
              <a:defRPr/>
            </a:lvl1pPr>
          </a:lstStyle>
          <a:p>
            <a:r>
              <a:rPr lang="en-US"/>
              <a:t>Ảnh bìa</a:t>
            </a:r>
            <a:endParaRPr lang="en-US"/>
          </a:p>
        </p:txBody>
      </p:sp>
      <p:sp>
        <p:nvSpPr>
          <p:cNvPr id="9" name="Picture Placeholder 8"/>
          <p:cNvSpPr>
            <a:spLocks noGrp="1"/>
          </p:cNvSpPr>
          <p:nvPr>
            <p:ph type="pic" sz="quarter" idx="12" hasCustomPrompt="1"/>
          </p:nvPr>
        </p:nvSpPr>
        <p:spPr>
          <a:xfrm>
            <a:off x="664144" y="1144291"/>
            <a:ext cx="2601302" cy="2606040"/>
          </a:xfrm>
          <a:prstGeom prst="ellipse">
            <a:avLst/>
          </a:prstGeom>
          <a:solidFill>
            <a:schemeClr val="bg1">
              <a:lumMod val="95000"/>
            </a:schemeClr>
          </a:solidFill>
          <a:ln w="38100">
            <a:solidFill>
              <a:schemeClr val="bg1"/>
            </a:solidFill>
            <a:miter lim="800000"/>
          </a:ln>
        </p:spPr>
        <p:txBody>
          <a:bodyPr anchor="ctr" anchorCtr="0"/>
          <a:lstStyle>
            <a:lvl1pPr marL="0" indent="0" algn="ctr">
              <a:buNone/>
              <a:defRPr/>
            </a:lvl1pPr>
          </a:lstStyle>
          <a:p>
            <a:r>
              <a:rPr lang="en-US"/>
              <a:t>Avatar</a:t>
            </a:r>
            <a:endParaRPr lang="en-US"/>
          </a:p>
        </p:txBody>
      </p:sp>
      <p:sp>
        <p:nvSpPr>
          <p:cNvPr id="19" name="Rectangle 18"/>
          <p:cNvSpPr/>
          <p:nvPr userDrawn="1"/>
        </p:nvSpPr>
        <p:spPr>
          <a:xfrm>
            <a:off x="3631224" y="3726827"/>
            <a:ext cx="1820007" cy="45719"/>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2" name="Picture Placeholder 11"/>
          <p:cNvSpPr>
            <a:spLocks noGrp="1"/>
          </p:cNvSpPr>
          <p:nvPr>
            <p:ph type="pic" sz="quarter" idx="14" hasCustomPrompt="1"/>
          </p:nvPr>
        </p:nvSpPr>
        <p:spPr>
          <a:xfrm>
            <a:off x="10348756" y="4679980"/>
            <a:ext cx="1574800" cy="1589422"/>
          </a:xfrm>
        </p:spPr>
        <p:txBody>
          <a:bodyPr anchor="ctr" anchorCtr="1"/>
          <a:lstStyle>
            <a:lvl1pPr marL="0" indent="0">
              <a:buNone/>
              <a:defRPr baseline="0">
                <a:latin typeface="K2D" panose="00000500000000000000" pitchFamily="2" charset="-34"/>
              </a:defRPr>
            </a:lvl1pPr>
          </a:lstStyle>
          <a:p>
            <a:r>
              <a:rPr lang="en-US"/>
              <a:t>Mã QR</a:t>
            </a:r>
            <a:endParaRPr lang="en-US"/>
          </a:p>
        </p:txBody>
      </p:sp>
      <p:pic>
        <p:nvPicPr>
          <p:cNvPr id="21" name="Picture 20"/>
          <p:cNvPicPr>
            <a:picLocks noChangeAspect="1"/>
          </p:cNvPicPr>
          <p:nvPr userDrawn="1"/>
        </p:nvPicPr>
        <p:blipFill>
          <a:blip r:embed="rId2" cstate="print">
            <a:alphaModFix amt="85000"/>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839319" y="3749686"/>
            <a:ext cx="2513362" cy="2475989"/>
          </a:xfrm>
          <a:prstGeom prst="rect">
            <a:avLst/>
          </a:prstGeom>
        </p:spPr>
      </p:pic>
      <p:pic>
        <p:nvPicPr>
          <p:cNvPr id="35" name="Picture 3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09872" y="3047462"/>
            <a:ext cx="292100" cy="292100"/>
          </a:xfrm>
          <a:prstGeom prst="rect">
            <a:avLst/>
          </a:prstGeom>
        </p:spPr>
      </p:pic>
      <p:pic>
        <p:nvPicPr>
          <p:cNvPr id="26" name="Picture 25"/>
          <p:cNvPicPr>
            <a:picLocks noChangeAspect="1"/>
          </p:cNvPicPr>
          <p:nvPr userDrawn="1"/>
        </p:nvPicPr>
        <p:blipFill>
          <a:blip r:embed="rId4"/>
          <a:stretch>
            <a:fillRect/>
          </a:stretch>
        </p:blipFill>
        <p:spPr>
          <a:xfrm>
            <a:off x="11987783" y="93587"/>
            <a:ext cx="107165" cy="107007"/>
          </a:xfrm>
          <a:prstGeom prst="rect">
            <a:avLst/>
          </a:prstGeom>
        </p:spPr>
      </p:pic>
      <p:sp>
        <p:nvSpPr>
          <p:cNvPr id="4"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5" name="Rectangle 4"/>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6" name="Rectangle 5"/>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8" name="Group 7"/>
          <p:cNvGrpSpPr/>
          <p:nvPr userDrawn="1"/>
        </p:nvGrpSpPr>
        <p:grpSpPr>
          <a:xfrm>
            <a:off x="817685" y="6410864"/>
            <a:ext cx="2760487" cy="403790"/>
            <a:chOff x="741485" y="6410864"/>
            <a:chExt cx="2760487" cy="403790"/>
          </a:xfrm>
        </p:grpSpPr>
        <p:sp>
          <p:nvSpPr>
            <p:cNvPr id="11" name="TextBox 10"/>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3" name="TextBox 12"/>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4" name="TextBox 13"/>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5" name="Picture 14"/>
          <p:cNvPicPr>
            <a:picLocks noChangeAspect="1"/>
          </p:cNvPicPr>
          <p:nvPr userDrawn="1"/>
        </p:nvPicPr>
        <p:blipFill>
          <a:blip r:embed="rId5"/>
          <a:stretch>
            <a:fillRect/>
          </a:stretch>
        </p:blipFill>
        <p:spPr>
          <a:xfrm>
            <a:off x="2583391" y="6481985"/>
            <a:ext cx="9339545" cy="118261"/>
          </a:xfrm>
          <a:prstGeom prst="rect">
            <a:avLst/>
          </a:prstGeom>
        </p:spPr>
      </p:pic>
      <p:sp>
        <p:nvSpPr>
          <p:cNvPr id="16"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7"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938865"/>
          </a:xfrm>
        </p:spPr>
        <p:txBody>
          <a:bodyPr vert="horz" lIns="91440" tIns="45720" rIns="91440" bIns="45720" rtlCol="0" anchor="ctr">
            <a:normAutofit/>
          </a:bodyPr>
          <a:lstStyle>
            <a:lvl1pPr>
              <a:defRPr lang="en-US" sz="3600" b="1" baseline="0" dirty="0">
                <a:solidFill>
                  <a:srgbClr val="1F5CA9"/>
                </a:solidFill>
                <a:latin typeface="K2D" panose="00000500000000000000" pitchFamily="2" charset="-34"/>
                <a:ea typeface="+mn-ea"/>
                <a:cs typeface="+mn-cs"/>
              </a:defRPr>
            </a:lvl1pPr>
          </a:lstStyle>
          <a:p>
            <a:pPr lvl="0"/>
            <a:r>
              <a:rPr lang="en-US"/>
              <a:t>Tiêu đề</a:t>
            </a:r>
            <a:endParaRPr lang="en-US" dirty="0"/>
          </a:p>
        </p:txBody>
      </p:sp>
      <p:sp>
        <p:nvSpPr>
          <p:cNvPr id="3" name="Text Placeholder 2"/>
          <p:cNvSpPr>
            <a:spLocks noGrp="1"/>
          </p:cNvSpPr>
          <p:nvPr>
            <p:ph type="body" idx="1" hasCustomPrompt="1"/>
          </p:nvPr>
        </p:nvSpPr>
        <p:spPr>
          <a:xfrm>
            <a:off x="839789" y="1919678"/>
            <a:ext cx="5046661" cy="823912"/>
          </a:xfrm>
        </p:spPr>
        <p:txBody>
          <a:bodyPr anchor="b">
            <a:normAutofit/>
          </a:bodyPr>
          <a:lstStyle>
            <a:lvl1pPr marL="0" indent="0">
              <a:buNone/>
              <a:defRPr lang="en-US" sz="2800" b="1" kern="1200" dirty="0" smtClean="0">
                <a:solidFill>
                  <a:srgbClr val="00AFEF"/>
                </a:solidFill>
                <a:latin typeface="K2D" panose="00000500000000000000" pitchFamily="2" charset="-3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Tiêu đề phụ 1</a:t>
            </a:r>
            <a:endParaRPr lang="en-US" dirty="0"/>
          </a:p>
        </p:txBody>
      </p:sp>
      <p:sp>
        <p:nvSpPr>
          <p:cNvPr id="15" name="Content Placeholder 9"/>
          <p:cNvSpPr>
            <a:spLocks noGrp="1"/>
          </p:cNvSpPr>
          <p:nvPr>
            <p:ph sz="quarter" idx="12" hasCustomPrompt="1"/>
          </p:nvPr>
        </p:nvSpPr>
        <p:spPr>
          <a:xfrm>
            <a:off x="839788" y="3006726"/>
            <a:ext cx="5046662" cy="3109402"/>
          </a:xfrm>
        </p:spPr>
        <p:txBody>
          <a:bodyPr>
            <a:normAutofit/>
          </a:bodyPr>
          <a:lstStyle>
            <a:lvl1pPr marL="0" indent="0">
              <a:buNone/>
              <a:defRPr sz="2000" b="0" i="0">
                <a:latin typeface="Readex Pro" pitchFamily="2" charset="-78"/>
                <a:cs typeface="Readex Pro" pitchFamily="2" charset="-78"/>
              </a:defRPr>
            </a:lvl1pPr>
            <a:lvl2pPr marL="457200" indent="0">
              <a:buNone/>
              <a:defRPr sz="1800" b="0" i="0">
                <a:latin typeface="Readex Pro" pitchFamily="2" charset="-78"/>
                <a:cs typeface="Readex Pro" pitchFamily="2" charset="-78"/>
              </a:defRPr>
            </a:lvl2pPr>
            <a:lvl3pPr marL="914400" indent="0">
              <a:buNone/>
              <a:defRPr sz="1600" b="0" i="0">
                <a:latin typeface="Readex Pro" pitchFamily="2" charset="-78"/>
                <a:cs typeface="Readex Pro" pitchFamily="2" charset="-78"/>
              </a:defRPr>
            </a:lvl3pPr>
            <a:lvl4pPr marL="1371600" indent="0">
              <a:buNone/>
              <a:defRPr sz="1400" b="0" i="0">
                <a:latin typeface="Readex Pro" pitchFamily="2" charset="-78"/>
                <a:cs typeface="Readex Pro" pitchFamily="2" charset="-78"/>
              </a:defRPr>
            </a:lvl4pPr>
            <a:lvl5pPr marL="1828800" indent="0">
              <a:buNone/>
              <a:defRPr sz="1400" b="0" i="0">
                <a:latin typeface="Readex Pro" pitchFamily="2" charset="-78"/>
                <a:cs typeface="Readex Pro" pitchFamily="2" charset="-78"/>
              </a:defRPr>
            </a:lvl5pPr>
          </a:lstStyle>
          <a:p>
            <a:pPr lvl="0"/>
            <a:r>
              <a:rPr lang="en-US"/>
              <a:t>Nội dung</a:t>
            </a:r>
            <a:endParaRPr lang="en-US" dirty="0"/>
          </a:p>
        </p:txBody>
      </p:sp>
      <p:sp>
        <p:nvSpPr>
          <p:cNvPr id="22" name="Text Placeholder 2"/>
          <p:cNvSpPr>
            <a:spLocks noGrp="1"/>
          </p:cNvSpPr>
          <p:nvPr>
            <p:ph type="body" idx="13" hasCustomPrompt="1"/>
          </p:nvPr>
        </p:nvSpPr>
        <p:spPr>
          <a:xfrm>
            <a:off x="6308727" y="1919678"/>
            <a:ext cx="5046661" cy="823912"/>
          </a:xfrm>
        </p:spPr>
        <p:txBody>
          <a:bodyPr anchor="b">
            <a:normAutofit/>
          </a:bodyPr>
          <a:lstStyle>
            <a:lvl1pPr marL="0" indent="0">
              <a:buNone/>
              <a:defRPr lang="en-US" sz="2800" b="1" kern="1200" dirty="0" smtClean="0">
                <a:solidFill>
                  <a:srgbClr val="00AFEF"/>
                </a:solidFill>
                <a:latin typeface="K2D" panose="00000500000000000000" pitchFamily="2" charset="-3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Tiêu đề phụ 2</a:t>
            </a:r>
            <a:endParaRPr lang="en-US" dirty="0"/>
          </a:p>
        </p:txBody>
      </p:sp>
      <p:sp>
        <p:nvSpPr>
          <p:cNvPr id="23" name="Content Placeholder 9"/>
          <p:cNvSpPr>
            <a:spLocks noGrp="1"/>
          </p:cNvSpPr>
          <p:nvPr>
            <p:ph sz="quarter" idx="14" hasCustomPrompt="1"/>
          </p:nvPr>
        </p:nvSpPr>
        <p:spPr>
          <a:xfrm>
            <a:off x="6308726" y="3006726"/>
            <a:ext cx="5046662" cy="3109402"/>
          </a:xfrm>
        </p:spPr>
        <p:txBody>
          <a:bodyPr>
            <a:normAutofit/>
          </a:bodyPr>
          <a:lstStyle>
            <a:lvl1pPr marL="0" indent="0">
              <a:buNone/>
              <a:defRPr sz="2000" b="0" i="0">
                <a:latin typeface="Readex Pro" pitchFamily="2" charset="-78"/>
                <a:cs typeface="Readex Pro" pitchFamily="2" charset="-78"/>
              </a:defRPr>
            </a:lvl1pPr>
            <a:lvl2pPr marL="457200" indent="0">
              <a:buNone/>
              <a:defRPr sz="1800" b="0" i="0">
                <a:latin typeface="Readex Pro" pitchFamily="2" charset="-78"/>
                <a:cs typeface="Readex Pro" pitchFamily="2" charset="-78"/>
              </a:defRPr>
            </a:lvl2pPr>
            <a:lvl3pPr marL="914400" indent="0">
              <a:buNone/>
              <a:defRPr sz="1600" b="0" i="0">
                <a:latin typeface="Readex Pro" pitchFamily="2" charset="-78"/>
                <a:cs typeface="Readex Pro" pitchFamily="2" charset="-78"/>
              </a:defRPr>
            </a:lvl3pPr>
            <a:lvl4pPr marL="1371600" indent="0">
              <a:buNone/>
              <a:defRPr sz="1400" b="0" i="0">
                <a:latin typeface="Readex Pro" pitchFamily="2" charset="-78"/>
                <a:cs typeface="Readex Pro" pitchFamily="2" charset="-78"/>
              </a:defRPr>
            </a:lvl4pPr>
            <a:lvl5pPr marL="1828800" indent="0">
              <a:buNone/>
              <a:defRPr sz="1400" b="0" i="0">
                <a:latin typeface="Readex Pro" pitchFamily="2" charset="-78"/>
                <a:cs typeface="Readex Pro" pitchFamily="2" charset="-78"/>
              </a:defRPr>
            </a:lvl5pPr>
          </a:lstStyle>
          <a:p>
            <a:pPr lvl="0"/>
            <a:r>
              <a:rPr lang="en-US"/>
              <a:t>Nội dung</a:t>
            </a:r>
            <a:endParaRPr lang="en-US" dirty="0"/>
          </a:p>
        </p:txBody>
      </p:sp>
      <p:pic>
        <p:nvPicPr>
          <p:cNvPr id="32" name="Picture 3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656" y="688507"/>
            <a:ext cx="292100" cy="292100"/>
          </a:xfrm>
          <a:prstGeom prst="rect">
            <a:avLst/>
          </a:prstGeom>
        </p:spPr>
      </p:pic>
      <p:pic>
        <p:nvPicPr>
          <p:cNvPr id="25" name="Picture 24"/>
          <p:cNvPicPr>
            <a:picLocks noChangeAspect="1"/>
          </p:cNvPicPr>
          <p:nvPr userDrawn="1"/>
        </p:nvPicPr>
        <p:blipFill>
          <a:blip r:embed="rId3"/>
          <a:stretch>
            <a:fillRect/>
          </a:stretch>
        </p:blipFill>
        <p:spPr>
          <a:xfrm>
            <a:off x="11987783" y="93587"/>
            <a:ext cx="107165" cy="107007"/>
          </a:xfrm>
          <a:prstGeom prst="rect">
            <a:avLst/>
          </a:prstGeom>
        </p:spPr>
      </p:pic>
      <p:sp>
        <p:nvSpPr>
          <p:cNvPr id="4"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5" name="Rectangle 4"/>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6" name="Rectangle 5"/>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8" name="Group 7"/>
          <p:cNvGrpSpPr/>
          <p:nvPr userDrawn="1"/>
        </p:nvGrpSpPr>
        <p:grpSpPr>
          <a:xfrm>
            <a:off x="817685" y="6410864"/>
            <a:ext cx="2760487" cy="403790"/>
            <a:chOff x="741485" y="6410864"/>
            <a:chExt cx="2760487" cy="403790"/>
          </a:xfrm>
        </p:grpSpPr>
        <p:sp>
          <p:nvSpPr>
            <p:cNvPr id="9" name="TextBox 8"/>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2" name="Picture 11"/>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4"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10" name="Picture Placeholder 3"/>
          <p:cNvSpPr>
            <a:spLocks noGrp="1"/>
          </p:cNvSpPr>
          <p:nvPr>
            <p:ph type="pic" sz="quarter" idx="13" hasCustomPrompt="1"/>
          </p:nvPr>
        </p:nvSpPr>
        <p:spPr>
          <a:xfrm>
            <a:off x="741487" y="465301"/>
            <a:ext cx="3657600" cy="2743200"/>
          </a:xfrm>
          <a:ln w="57150">
            <a:solidFill>
              <a:schemeClr val="bg1">
                <a:lumMod val="95000"/>
              </a:schemeClr>
            </a:solidFill>
            <a:miter lim="800000"/>
          </a:ln>
        </p:spPr>
        <p:txBody>
          <a:bodyPr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400" b="0" i="0" kern="1200" baseline="0" dirty="0">
                <a:solidFill>
                  <a:schemeClr val="tx1"/>
                </a:solidFill>
                <a:latin typeface="Readex Pro" pitchFamily="2" charset="-78"/>
                <a:ea typeface="+mn-ea"/>
                <a:cs typeface="Readex Pro" pitchFamily="2" charset="-78"/>
              </a:defRPr>
            </a:lvl1pPr>
          </a:lstStyle>
          <a:p>
            <a:r>
              <a:rPr lang="en-US"/>
              <a:t>Chèn ảnh</a:t>
            </a:r>
            <a:endParaRPr lang="en-US" dirty="0"/>
          </a:p>
        </p:txBody>
      </p:sp>
      <p:sp>
        <p:nvSpPr>
          <p:cNvPr id="17" name="Picture Placeholder 4"/>
          <p:cNvSpPr>
            <a:spLocks noGrp="1"/>
          </p:cNvSpPr>
          <p:nvPr>
            <p:ph type="pic" sz="quarter" idx="12" hasCustomPrompt="1"/>
          </p:nvPr>
        </p:nvSpPr>
        <p:spPr>
          <a:xfrm>
            <a:off x="4678998" y="465301"/>
            <a:ext cx="3571623"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endParaRPr lang="en-US"/>
          </a:p>
        </p:txBody>
      </p:sp>
      <p:sp>
        <p:nvSpPr>
          <p:cNvPr id="18" name="Picture Placeholder 5"/>
          <p:cNvSpPr>
            <a:spLocks noGrp="1"/>
          </p:cNvSpPr>
          <p:nvPr>
            <p:ph type="pic" sz="quarter" idx="15" hasCustomPrompt="1"/>
          </p:nvPr>
        </p:nvSpPr>
        <p:spPr>
          <a:xfrm>
            <a:off x="8530533" y="474155"/>
            <a:ext cx="2743200"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endParaRPr lang="en-US"/>
          </a:p>
        </p:txBody>
      </p:sp>
      <p:sp>
        <p:nvSpPr>
          <p:cNvPr id="20" name="Picture Placeholder 7"/>
          <p:cNvSpPr>
            <a:spLocks noGrp="1"/>
          </p:cNvSpPr>
          <p:nvPr>
            <p:ph type="pic" sz="quarter" idx="14" hasCustomPrompt="1"/>
          </p:nvPr>
        </p:nvSpPr>
        <p:spPr>
          <a:xfrm>
            <a:off x="7484734" y="3450874"/>
            <a:ext cx="3788999"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endParaRPr lang="en-US"/>
          </a:p>
        </p:txBody>
      </p:sp>
      <p:sp>
        <p:nvSpPr>
          <p:cNvPr id="21" name="Picture Placeholder 8"/>
          <p:cNvSpPr>
            <a:spLocks noGrp="1"/>
          </p:cNvSpPr>
          <p:nvPr>
            <p:ph type="pic" sz="quarter" idx="16" hasCustomPrompt="1"/>
          </p:nvPr>
        </p:nvSpPr>
        <p:spPr>
          <a:xfrm>
            <a:off x="741485" y="3450874"/>
            <a:ext cx="6477000"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endParaRPr lang="en-US"/>
          </a:p>
        </p:txBody>
      </p:sp>
      <p:pic>
        <p:nvPicPr>
          <p:cNvPr id="19" name="Picture 18"/>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3" name="Rectangle 2"/>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4" name="Rectangle 3"/>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6" name="Group 5"/>
          <p:cNvGrpSpPr/>
          <p:nvPr userDrawn="1"/>
        </p:nvGrpSpPr>
        <p:grpSpPr>
          <a:xfrm>
            <a:off x="817685" y="6410864"/>
            <a:ext cx="2760487" cy="403790"/>
            <a:chOff x="741485" y="6410864"/>
            <a:chExt cx="2760487" cy="403790"/>
          </a:xfrm>
        </p:grpSpPr>
        <p:sp>
          <p:nvSpPr>
            <p:cNvPr id="7" name="TextBox 6"/>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1" name="Picture 10"/>
          <p:cNvPicPr>
            <a:picLocks noChangeAspect="1"/>
          </p:cNvPicPr>
          <p:nvPr userDrawn="1"/>
        </p:nvPicPr>
        <p:blipFill>
          <a:blip r:embed="rId3"/>
          <a:stretch>
            <a:fillRect/>
          </a:stretch>
        </p:blipFill>
        <p:spPr>
          <a:xfrm>
            <a:off x="2583391" y="6481985"/>
            <a:ext cx="9339545" cy="118261"/>
          </a:xfrm>
          <a:prstGeom prst="rect">
            <a:avLst/>
          </a:prstGeom>
        </p:spPr>
      </p:pic>
      <p:sp>
        <p:nvSpPr>
          <p:cNvPr id="12"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3"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par>
                                <p:cTn id="10" presetID="53" presetClass="entr" presetSubtype="16"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1000" fill="hold"/>
                                        <p:tgtEl>
                                          <p:spTgt spid="17"/>
                                        </p:tgtEl>
                                        <p:attrNameLst>
                                          <p:attrName>ppt_w</p:attrName>
                                        </p:attrNameLst>
                                      </p:cBhvr>
                                      <p:tavLst>
                                        <p:tav tm="0">
                                          <p:val>
                                            <p:fltVal val="0"/>
                                          </p:val>
                                        </p:tav>
                                        <p:tav tm="100000">
                                          <p:val>
                                            <p:strVal val="#ppt_w"/>
                                          </p:val>
                                        </p:tav>
                                      </p:tavLst>
                                    </p:anim>
                                    <p:anim calcmode="lin" valueType="num">
                                      <p:cBhvr>
                                        <p:cTn id="13" dur="1000" fill="hold"/>
                                        <p:tgtEl>
                                          <p:spTgt spid="17"/>
                                        </p:tgtEl>
                                        <p:attrNameLst>
                                          <p:attrName>ppt_h</p:attrName>
                                        </p:attrNameLst>
                                      </p:cBhvr>
                                      <p:tavLst>
                                        <p:tav tm="0">
                                          <p:val>
                                            <p:fltVal val="0"/>
                                          </p:val>
                                        </p:tav>
                                        <p:tav tm="100000">
                                          <p:val>
                                            <p:strVal val="#ppt_h"/>
                                          </p:val>
                                        </p:tav>
                                      </p:tavLst>
                                    </p:anim>
                                    <p:animEffect transition="in" filter="fade">
                                      <p:cBhvr>
                                        <p:cTn id="14" dur="1000"/>
                                        <p:tgtEl>
                                          <p:spTgt spid="17"/>
                                        </p:tgtEl>
                                      </p:cBhvr>
                                    </p:animEffect>
                                  </p:childTnLst>
                                </p:cTn>
                              </p:par>
                              <p:par>
                                <p:cTn id="15" presetID="53" presetClass="entr" presetSubtype="16"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par>
                                <p:cTn id="20" presetID="53" presetClass="entr" presetSubtype="16"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1000" fill="hold"/>
                                        <p:tgtEl>
                                          <p:spTgt spid="20"/>
                                        </p:tgtEl>
                                        <p:attrNameLst>
                                          <p:attrName>ppt_w</p:attrName>
                                        </p:attrNameLst>
                                      </p:cBhvr>
                                      <p:tavLst>
                                        <p:tav tm="0">
                                          <p:val>
                                            <p:fltVal val="0"/>
                                          </p:val>
                                        </p:tav>
                                        <p:tav tm="100000">
                                          <p:val>
                                            <p:strVal val="#ppt_w"/>
                                          </p:val>
                                        </p:tav>
                                      </p:tavLst>
                                    </p:anim>
                                    <p:anim calcmode="lin" valueType="num">
                                      <p:cBhvr>
                                        <p:cTn id="23" dur="1000" fill="hold"/>
                                        <p:tgtEl>
                                          <p:spTgt spid="20"/>
                                        </p:tgtEl>
                                        <p:attrNameLst>
                                          <p:attrName>ppt_h</p:attrName>
                                        </p:attrNameLst>
                                      </p:cBhvr>
                                      <p:tavLst>
                                        <p:tav tm="0">
                                          <p:val>
                                            <p:fltVal val="0"/>
                                          </p:val>
                                        </p:tav>
                                        <p:tav tm="100000">
                                          <p:val>
                                            <p:strVal val="#ppt_h"/>
                                          </p:val>
                                        </p:tav>
                                      </p:tavLst>
                                    </p:anim>
                                    <p:animEffect transition="in" filter="fade">
                                      <p:cBhvr>
                                        <p:cTn id="24" dur="1000"/>
                                        <p:tgtEl>
                                          <p:spTgt spid="20"/>
                                        </p:tgtEl>
                                      </p:cBhvr>
                                    </p:animEffect>
                                  </p:childTnLst>
                                </p:cTn>
                              </p:par>
                              <p:par>
                                <p:cTn id="25" presetID="53" presetClass="entr" presetSubtype="16"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1000" fill="hold"/>
                                        <p:tgtEl>
                                          <p:spTgt spid="21"/>
                                        </p:tgtEl>
                                        <p:attrNameLst>
                                          <p:attrName>ppt_w</p:attrName>
                                        </p:attrNameLst>
                                      </p:cBhvr>
                                      <p:tavLst>
                                        <p:tav tm="0">
                                          <p:val>
                                            <p:fltVal val="0"/>
                                          </p:val>
                                        </p:tav>
                                        <p:tav tm="100000">
                                          <p:val>
                                            <p:strVal val="#ppt_w"/>
                                          </p:val>
                                        </p:tav>
                                      </p:tavLst>
                                    </p:anim>
                                    <p:anim calcmode="lin" valueType="num">
                                      <p:cBhvr>
                                        <p:cTn id="28" dur="1000" fill="hold"/>
                                        <p:tgtEl>
                                          <p:spTgt spid="21"/>
                                        </p:tgtEl>
                                        <p:attrNameLst>
                                          <p:attrName>ppt_h</p:attrName>
                                        </p:attrNameLst>
                                      </p:cBhvr>
                                      <p:tavLst>
                                        <p:tav tm="0">
                                          <p:val>
                                            <p:fltVal val="0"/>
                                          </p:val>
                                        </p:tav>
                                        <p:tav tm="100000">
                                          <p:val>
                                            <p:strVal val="#ppt_h"/>
                                          </p:val>
                                        </p:tav>
                                      </p:tavLst>
                                    </p:anim>
                                    <p:animEffect transition="in" filter="fade">
                                      <p:cBhvr>
                                        <p:cTn id="29"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cxnSp>
        <p:nvCxnSpPr>
          <p:cNvPr id="17" name="Straight Connector 16"/>
          <p:cNvCxnSpPr/>
          <p:nvPr userDrawn="1"/>
        </p:nvCxnSpPr>
        <p:spPr>
          <a:xfrm>
            <a:off x="6096000" y="1162050"/>
            <a:ext cx="0" cy="4753154"/>
          </a:xfrm>
          <a:prstGeom prst="line">
            <a:avLst/>
          </a:prstGeom>
          <a:ln w="57150" cap="rnd">
            <a:solidFill>
              <a:srgbClr val="00AFEF">
                <a:alpha val="25000"/>
              </a:srgbClr>
            </a:solidFill>
            <a:prstDash val="sysDot"/>
          </a:ln>
        </p:spPr>
        <p:style>
          <a:lnRef idx="1">
            <a:schemeClr val="accent1"/>
          </a:lnRef>
          <a:fillRef idx="0">
            <a:schemeClr val="accent1"/>
          </a:fillRef>
          <a:effectRef idx="0">
            <a:schemeClr val="accent1"/>
          </a:effectRef>
          <a:fontRef idx="minor">
            <a:schemeClr val="tx1"/>
          </a:fontRef>
        </p:style>
      </p:cxnSp>
      <p:sp>
        <p:nvSpPr>
          <p:cNvPr id="18" name="Picture Placeholder 4"/>
          <p:cNvSpPr>
            <a:spLocks noGrp="1"/>
          </p:cNvSpPr>
          <p:nvPr>
            <p:ph type="pic" sz="quarter" idx="13" hasCustomPrompt="1"/>
          </p:nvPr>
        </p:nvSpPr>
        <p:spPr>
          <a:xfrm>
            <a:off x="897765" y="1162050"/>
            <a:ext cx="4697377" cy="1949450"/>
          </a:xfrm>
        </p:spPr>
        <p:txBody>
          <a:bodyPr anchor="ctr" anchorCtr="0">
            <a:normAutofit/>
          </a:bodyPr>
          <a:lstStyle>
            <a:lvl1pPr marL="0" indent="0" algn="ctr">
              <a:buNone/>
              <a:defRPr lang="en-US" sz="2000" kern="1200" baseline="0" dirty="0">
                <a:solidFill>
                  <a:schemeClr val="tx1"/>
                </a:solidFill>
                <a:latin typeface="Readex Pro" pitchFamily="2" charset="-78"/>
                <a:ea typeface="+mn-ea"/>
                <a:cs typeface="Readex Pro" pitchFamily="2" charset="-78"/>
              </a:defRPr>
            </a:lvl1pPr>
          </a:lstStyle>
          <a:p>
            <a:r>
              <a:rPr lang="en-US"/>
              <a:t>Chèn ảnh</a:t>
            </a:r>
            <a:endParaRPr lang="en-US"/>
          </a:p>
        </p:txBody>
      </p:sp>
      <p:sp>
        <p:nvSpPr>
          <p:cNvPr id="19" name="Picture Placeholder 4"/>
          <p:cNvSpPr>
            <a:spLocks noGrp="1"/>
          </p:cNvSpPr>
          <p:nvPr>
            <p:ph type="pic" sz="quarter" idx="14" hasCustomPrompt="1"/>
          </p:nvPr>
        </p:nvSpPr>
        <p:spPr>
          <a:xfrm>
            <a:off x="6597297" y="1162050"/>
            <a:ext cx="4697377" cy="1949450"/>
          </a:xfrm>
        </p:spPr>
        <p:txBody>
          <a:bodyPr anchor="ctr" anchorCtr="0">
            <a:normAutofit/>
          </a:bodyPr>
          <a:lstStyle>
            <a:lvl1pPr marL="0" indent="0" algn="ctr">
              <a:buNone/>
              <a:defRPr lang="en-US" sz="2000" kern="1200" baseline="0">
                <a:solidFill>
                  <a:schemeClr val="tx1"/>
                </a:solidFill>
                <a:latin typeface="Readex Pro" pitchFamily="2" charset="-78"/>
                <a:ea typeface="+mn-ea"/>
                <a:cs typeface="Readex Pro" pitchFamily="2" charset="-78"/>
              </a:defRPr>
            </a:lvl1pPr>
          </a:lstStyle>
          <a:p>
            <a:r>
              <a:rPr lang="en-US"/>
              <a:t>Chèn ảnh</a:t>
            </a:r>
            <a:endParaRPr lang="en-US"/>
          </a:p>
        </p:txBody>
      </p:sp>
      <p:sp>
        <p:nvSpPr>
          <p:cNvPr id="22" name="Text Placeholder 20"/>
          <p:cNvSpPr>
            <a:spLocks noGrp="1"/>
          </p:cNvSpPr>
          <p:nvPr>
            <p:ph type="body" sz="quarter" idx="16" hasCustomPrompt="1"/>
          </p:nvPr>
        </p:nvSpPr>
        <p:spPr>
          <a:xfrm>
            <a:off x="898361" y="3302000"/>
            <a:ext cx="469574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3" name="Text Placeholder 20"/>
          <p:cNvSpPr>
            <a:spLocks noGrp="1"/>
          </p:cNvSpPr>
          <p:nvPr>
            <p:ph type="body" sz="quarter" idx="17" hasCustomPrompt="1"/>
          </p:nvPr>
        </p:nvSpPr>
        <p:spPr>
          <a:xfrm>
            <a:off x="6597892" y="3302000"/>
            <a:ext cx="469574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5" name="Rectangle 24"/>
          <p:cNvSpPr/>
          <p:nvPr userDrawn="1"/>
        </p:nvSpPr>
        <p:spPr>
          <a:xfrm flipH="1" flipV="1">
            <a:off x="898257" y="3126125"/>
            <a:ext cx="4692825"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6" name="Rectangle 25"/>
          <p:cNvSpPr/>
          <p:nvPr userDrawn="1"/>
        </p:nvSpPr>
        <p:spPr>
          <a:xfrm flipH="1" flipV="1">
            <a:off x="6597788" y="3126125"/>
            <a:ext cx="4692825"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0" name="Picture 19"/>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3" name="Rectangle 2"/>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4" name="Rectangle 3"/>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6" name="Group 5"/>
          <p:cNvGrpSpPr/>
          <p:nvPr userDrawn="1"/>
        </p:nvGrpSpPr>
        <p:grpSpPr>
          <a:xfrm>
            <a:off x="817685" y="6410864"/>
            <a:ext cx="2760487" cy="403790"/>
            <a:chOff x="741485" y="6410864"/>
            <a:chExt cx="2760487" cy="403790"/>
          </a:xfrm>
        </p:grpSpPr>
        <p:sp>
          <p:nvSpPr>
            <p:cNvPr id="7" name="TextBox 6"/>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0" name="Picture 9"/>
          <p:cNvPicPr>
            <a:picLocks noChangeAspect="1"/>
          </p:cNvPicPr>
          <p:nvPr userDrawn="1"/>
        </p:nvPicPr>
        <p:blipFill>
          <a:blip r:embed="rId3"/>
          <a:stretch>
            <a:fillRect/>
          </a:stretch>
        </p:blipFill>
        <p:spPr>
          <a:xfrm>
            <a:off x="2583391" y="6481985"/>
            <a:ext cx="9339545" cy="118261"/>
          </a:xfrm>
          <a:prstGeom prst="rect">
            <a:avLst/>
          </a:prstGeom>
        </p:spPr>
      </p:pic>
      <p:sp>
        <p:nvSpPr>
          <p:cNvPr id="11"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2"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329375" y="1162050"/>
            <a:ext cx="3368256" cy="1949450"/>
          </a:xfrm>
        </p:spPr>
        <p:txBody>
          <a:bodyPr anchor="ctr" anchorCtr="0">
            <a:normAutofit/>
          </a:bodyPr>
          <a:lstStyle>
            <a:lvl1pPr marL="0" indent="0" algn="ctr">
              <a:buNone/>
              <a:defRPr sz="2000" baseline="0">
                <a:latin typeface="Readex Pro" pitchFamily="2" charset="-78"/>
                <a:cs typeface="Readex Pro" pitchFamily="2" charset="-78"/>
              </a:defRPr>
            </a:lvl1pPr>
          </a:lstStyle>
          <a:p>
            <a:r>
              <a:rPr lang="en-US"/>
              <a:t>Chèn ảnh</a:t>
            </a:r>
            <a:endParaRPr lang="en-US"/>
          </a:p>
        </p:txBody>
      </p:sp>
      <p:cxnSp>
        <p:nvCxnSpPr>
          <p:cNvPr id="7" name="Straight Connector 6"/>
          <p:cNvCxnSpPr/>
          <p:nvPr userDrawn="1"/>
        </p:nvCxnSpPr>
        <p:spPr>
          <a:xfrm>
            <a:off x="4038600" y="1162050"/>
            <a:ext cx="0" cy="4753154"/>
          </a:xfrm>
          <a:prstGeom prst="line">
            <a:avLst/>
          </a:prstGeom>
          <a:ln w="57150" cap="rnd">
            <a:solidFill>
              <a:srgbClr val="00AFEF">
                <a:alpha val="25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8086459" y="1162050"/>
            <a:ext cx="0" cy="4753154"/>
          </a:xfrm>
          <a:prstGeom prst="line">
            <a:avLst/>
          </a:prstGeom>
          <a:ln w="57150" cap="rnd">
            <a:solidFill>
              <a:srgbClr val="00AFEF">
                <a:alpha val="25000"/>
              </a:srgbClr>
            </a:solidFill>
            <a:prstDash val="sysDot"/>
          </a:ln>
        </p:spPr>
        <p:style>
          <a:lnRef idx="1">
            <a:schemeClr val="accent1"/>
          </a:lnRef>
          <a:fillRef idx="0">
            <a:schemeClr val="accent1"/>
          </a:fillRef>
          <a:effectRef idx="0">
            <a:schemeClr val="accent1"/>
          </a:effectRef>
          <a:fontRef idx="minor">
            <a:schemeClr val="tx1"/>
          </a:fontRef>
        </p:style>
      </p:cxnSp>
      <p:sp>
        <p:nvSpPr>
          <p:cNvPr id="18" name="Picture Placeholder 4"/>
          <p:cNvSpPr>
            <a:spLocks noGrp="1"/>
          </p:cNvSpPr>
          <p:nvPr>
            <p:ph type="pic" sz="quarter" idx="13" hasCustomPrompt="1"/>
          </p:nvPr>
        </p:nvSpPr>
        <p:spPr>
          <a:xfrm>
            <a:off x="4378402" y="1162050"/>
            <a:ext cx="3368256" cy="1949450"/>
          </a:xfrm>
        </p:spPr>
        <p:txBody>
          <a:bodyPr anchor="ctr" anchorCtr="0">
            <a:normAutofit/>
          </a:bodyPr>
          <a:lstStyle>
            <a:lvl1pPr marL="0" indent="0" algn="ctr">
              <a:buNone/>
              <a:defRPr lang="en-US" sz="2000" kern="1200" baseline="0" dirty="0">
                <a:solidFill>
                  <a:schemeClr val="tx1"/>
                </a:solidFill>
                <a:latin typeface="Readex Pro" pitchFamily="2" charset="-78"/>
                <a:ea typeface="+mn-ea"/>
                <a:cs typeface="Readex Pro" pitchFamily="2" charset="-78"/>
              </a:defRPr>
            </a:lvl1pPr>
          </a:lstStyle>
          <a:p>
            <a:r>
              <a:rPr lang="en-US"/>
              <a:t>Chèn ảnh</a:t>
            </a:r>
            <a:endParaRPr lang="en-US"/>
          </a:p>
        </p:txBody>
      </p:sp>
      <p:sp>
        <p:nvSpPr>
          <p:cNvPr id="19" name="Picture Placeholder 4"/>
          <p:cNvSpPr>
            <a:spLocks noGrp="1"/>
          </p:cNvSpPr>
          <p:nvPr>
            <p:ph type="pic" sz="quarter" idx="14" hasCustomPrompt="1"/>
          </p:nvPr>
        </p:nvSpPr>
        <p:spPr>
          <a:xfrm>
            <a:off x="8426261" y="1162050"/>
            <a:ext cx="3368256" cy="1949450"/>
          </a:xfrm>
        </p:spPr>
        <p:txBody>
          <a:bodyPr anchor="ctr" anchorCtr="0">
            <a:normAutofit/>
          </a:bodyPr>
          <a:lstStyle>
            <a:lvl1pPr marL="0" indent="0" algn="ctr">
              <a:buNone/>
              <a:defRPr lang="en-US" sz="2000" kern="1200" baseline="0">
                <a:solidFill>
                  <a:schemeClr val="tx1"/>
                </a:solidFill>
                <a:latin typeface="Readex Pro" pitchFamily="2" charset="-78"/>
                <a:ea typeface="+mn-ea"/>
                <a:cs typeface="Readex Pro" pitchFamily="2" charset="-78"/>
              </a:defRPr>
            </a:lvl1pPr>
          </a:lstStyle>
          <a:p>
            <a:r>
              <a:rPr lang="en-US"/>
              <a:t>Chèn ảnh</a:t>
            </a:r>
            <a:endParaRPr lang="en-US"/>
          </a:p>
        </p:txBody>
      </p:sp>
      <p:sp>
        <p:nvSpPr>
          <p:cNvPr id="21" name="Text Placeholder 20"/>
          <p:cNvSpPr>
            <a:spLocks noGrp="1"/>
          </p:cNvSpPr>
          <p:nvPr>
            <p:ph type="body" sz="quarter" idx="15" hasCustomPrompt="1"/>
          </p:nvPr>
        </p:nvSpPr>
        <p:spPr>
          <a:xfrm>
            <a:off x="329912" y="3302000"/>
            <a:ext cx="3367088" cy="2613025"/>
          </a:xfrm>
        </p:spPr>
        <p:txBody>
          <a:bodyPr>
            <a:normAutofit/>
          </a:bodyPr>
          <a:lstStyle>
            <a:lvl1pPr marL="0" indent="0">
              <a:lnSpc>
                <a:spcPct val="100000"/>
              </a:lnSpc>
              <a:buNone/>
              <a:defRPr sz="1800">
                <a:latin typeface="Readex Pro" pitchFamily="2" charset="-78"/>
                <a:cs typeface="Readex Pro" pitchFamily="2" charset="-78"/>
              </a:defRPr>
            </a:lvl1pPr>
            <a:lvl2pPr marL="457200" indent="0">
              <a:lnSpc>
                <a:spcPct val="100000"/>
              </a:lnSpc>
              <a:buNone/>
              <a:defRPr sz="1600">
                <a:latin typeface="Readex Pro" pitchFamily="2" charset="-78"/>
                <a:cs typeface="Readex Pro" pitchFamily="2" charset="-78"/>
              </a:defRPr>
            </a:lvl2pPr>
            <a:lvl3pPr marL="914400" indent="0">
              <a:lnSpc>
                <a:spcPct val="100000"/>
              </a:lnSpc>
              <a:buNone/>
              <a:defRPr sz="1400">
                <a:latin typeface="Readex Pro" pitchFamily="2" charset="-78"/>
                <a:cs typeface="Readex Pro" pitchFamily="2" charset="-78"/>
              </a:defRPr>
            </a:lvl3pPr>
            <a:lvl4pPr marL="1371600" indent="0">
              <a:lnSpc>
                <a:spcPct val="100000"/>
              </a:lnSpc>
              <a:buNone/>
              <a:defRPr sz="1200">
                <a:latin typeface="Readex Pro" pitchFamily="2" charset="-78"/>
                <a:cs typeface="Readex Pro" pitchFamily="2" charset="-78"/>
              </a:defRPr>
            </a:lvl4pPr>
            <a:lvl5pPr marL="1828800" indent="0">
              <a:lnSpc>
                <a:spcPct val="100000"/>
              </a:lnSpc>
              <a:buNone/>
              <a:defRPr sz="1200">
                <a:latin typeface="Readex Pro" pitchFamily="2" charset="-78"/>
                <a:cs typeface="Readex Pro" pitchFamily="2" charset="-78"/>
              </a:defRPr>
            </a:lvl5pPr>
          </a:lstStyle>
          <a:p>
            <a:pPr lvl="0"/>
            <a:r>
              <a:rPr lang="en-US"/>
              <a:t>Nội dung</a:t>
            </a:r>
            <a:endParaRPr lang="en-US" dirty="0"/>
          </a:p>
        </p:txBody>
      </p:sp>
      <p:sp>
        <p:nvSpPr>
          <p:cNvPr id="22" name="Text Placeholder 20"/>
          <p:cNvSpPr>
            <a:spLocks noGrp="1"/>
          </p:cNvSpPr>
          <p:nvPr>
            <p:ph type="body" sz="quarter" idx="16" hasCustomPrompt="1"/>
          </p:nvPr>
        </p:nvSpPr>
        <p:spPr>
          <a:xfrm>
            <a:off x="4378402" y="3302000"/>
            <a:ext cx="336708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3" name="Text Placeholder 20"/>
          <p:cNvSpPr>
            <a:spLocks noGrp="1"/>
          </p:cNvSpPr>
          <p:nvPr>
            <p:ph type="body" sz="quarter" idx="17" hasCustomPrompt="1"/>
          </p:nvPr>
        </p:nvSpPr>
        <p:spPr>
          <a:xfrm>
            <a:off x="8426260" y="3302000"/>
            <a:ext cx="336708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4" name="Rectangle 23"/>
          <p:cNvSpPr/>
          <p:nvPr userDrawn="1"/>
        </p:nvSpPr>
        <p:spPr>
          <a:xfrm flipH="1" flipV="1">
            <a:off x="329374" y="3126125"/>
            <a:ext cx="3364992"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5" name="Rectangle 24"/>
          <p:cNvSpPr/>
          <p:nvPr userDrawn="1"/>
        </p:nvSpPr>
        <p:spPr>
          <a:xfrm flipH="1" flipV="1">
            <a:off x="4377232" y="3126125"/>
            <a:ext cx="3364992"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6" name="Rectangle 25"/>
          <p:cNvSpPr/>
          <p:nvPr userDrawn="1"/>
        </p:nvSpPr>
        <p:spPr>
          <a:xfrm flipH="1" flipV="1">
            <a:off x="8425090" y="3126125"/>
            <a:ext cx="3364992"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7" name="Picture 26"/>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3" name="Rectangle 2"/>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4" name="Rectangle 3"/>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8" name="Group 7"/>
          <p:cNvGrpSpPr/>
          <p:nvPr userDrawn="1"/>
        </p:nvGrpSpPr>
        <p:grpSpPr>
          <a:xfrm>
            <a:off x="817685" y="6410864"/>
            <a:ext cx="2760487" cy="403790"/>
            <a:chOff x="741485" y="6410864"/>
            <a:chExt cx="2760487" cy="403790"/>
          </a:xfrm>
        </p:grpSpPr>
        <p:sp>
          <p:nvSpPr>
            <p:cNvPr id="9" name="TextBox 8"/>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2" name="Picture 11"/>
          <p:cNvPicPr>
            <a:picLocks noChangeAspect="1"/>
          </p:cNvPicPr>
          <p:nvPr userDrawn="1"/>
        </p:nvPicPr>
        <p:blipFill>
          <a:blip r:embed="rId3"/>
          <a:stretch>
            <a:fillRect/>
          </a:stretch>
        </p:blipFill>
        <p:spPr>
          <a:xfrm>
            <a:off x="2583391" y="6481985"/>
            <a:ext cx="9339545" cy="118261"/>
          </a:xfrm>
          <a:prstGeom prst="rect">
            <a:avLst/>
          </a:prstGeom>
        </p:spPr>
      </p:pic>
      <p:sp>
        <p:nvSpPr>
          <p:cNvPr id="13"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4"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Title Slide_white">
    <p:bg>
      <p:bgPr>
        <a:solidFill>
          <a:schemeClr val="bg1"/>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93144" y="2008231"/>
            <a:ext cx="11205713" cy="1855310"/>
          </a:xfrm>
        </p:spPr>
        <p:txBody>
          <a:bodyPr anchor="b" anchorCtr="0">
            <a:normAutofit/>
          </a:bodyPr>
          <a:lstStyle>
            <a:lvl1pPr algn="ctr">
              <a:lnSpc>
                <a:spcPct val="100000"/>
              </a:lnSpc>
              <a:defRPr sz="4400" b="1" baseline="0">
                <a:solidFill>
                  <a:srgbClr val="0070C0"/>
                </a:solidFill>
                <a:latin typeface="K2D" panose="00000500000000000000" pitchFamily="2" charset="-34"/>
                <a:cs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493144" y="3863542"/>
            <a:ext cx="11205713" cy="1036706"/>
          </a:xfrm>
        </p:spPr>
        <p:txBody>
          <a:bodyPr anchor="t" anchorCtr="0">
            <a:normAutofit/>
          </a:bodyPr>
          <a:lstStyle>
            <a:lvl1pPr marL="0" indent="0" algn="ctr">
              <a:buNone/>
              <a:defRPr sz="3200" baseline="0">
                <a:solidFill>
                  <a:srgbClr val="0070C0"/>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5565071" y="682679"/>
            <a:ext cx="1061859" cy="1062177"/>
          </a:xfrm>
          <a:prstGeom prst="rect">
            <a:avLst/>
          </a:prstGeom>
        </p:spPr>
      </p:pic>
      <p:sp>
        <p:nvSpPr>
          <p:cNvPr id="22" name="Text Placeholder 9"/>
          <p:cNvSpPr>
            <a:spLocks noGrp="1"/>
          </p:cNvSpPr>
          <p:nvPr>
            <p:ph type="body" sz="quarter" idx="12" hasCustomPrompt="1"/>
          </p:nvPr>
        </p:nvSpPr>
        <p:spPr>
          <a:xfrm>
            <a:off x="493144" y="4924425"/>
            <a:ext cx="11205713" cy="492125"/>
          </a:xfrm>
        </p:spPr>
        <p:txBody>
          <a:bodyPr>
            <a:noAutofit/>
          </a:bodyPr>
          <a:lstStyle>
            <a:lvl1pPr marL="0" indent="0" algn="ctr">
              <a:buNone/>
              <a:defRPr sz="2000" b="0" baseline="0">
                <a:solidFill>
                  <a:srgbClr val="00AFEF"/>
                </a:solidFill>
                <a:latin typeface="Readex Pro" pitchFamily="2" charset="-78"/>
                <a:cs typeface="Readex Pro" pitchFamily="2" charset="-78"/>
              </a:defRPr>
            </a:lvl1pPr>
            <a:lvl2pPr marL="457200" indent="0">
              <a:buNone/>
              <a:defRPr sz="1400">
                <a:solidFill>
                  <a:schemeClr val="bg1"/>
                </a:solidFill>
                <a:latin typeface="Barlow" panose="00000500000000000000" pitchFamily="2" charset="0"/>
              </a:defRPr>
            </a:lvl2pPr>
            <a:lvl3pPr marL="914400" indent="0">
              <a:buNone/>
              <a:defRPr sz="1200">
                <a:solidFill>
                  <a:schemeClr val="bg1"/>
                </a:solidFill>
                <a:latin typeface="Barlow" panose="00000500000000000000" pitchFamily="2" charset="0"/>
              </a:defRPr>
            </a:lvl3pPr>
            <a:lvl4pPr marL="1371600" indent="0">
              <a:buNone/>
              <a:defRPr sz="1100">
                <a:solidFill>
                  <a:schemeClr val="bg1"/>
                </a:solidFill>
                <a:latin typeface="Barlow" panose="00000500000000000000" pitchFamily="2" charset="0"/>
              </a:defRPr>
            </a:lvl4pPr>
            <a:lvl5pPr marL="1828800" indent="0">
              <a:buNone/>
              <a:defRPr sz="1100">
                <a:solidFill>
                  <a:schemeClr val="bg1"/>
                </a:solidFill>
                <a:latin typeface="Barlow" panose="00000500000000000000" pitchFamily="2" charset="0"/>
              </a:defRPr>
            </a:lvl5pPr>
          </a:lstStyle>
          <a:p>
            <a:pPr lvl="0"/>
            <a:r>
              <a:rPr lang="en-US"/>
              <a:t>Tên tác giả hoặc ngày tháng</a:t>
            </a:r>
            <a:endParaRPr lang="en-US" dirty="0"/>
          </a:p>
        </p:txBody>
      </p:sp>
      <p:sp>
        <p:nvSpPr>
          <p:cNvPr id="25" name="Rectangle 24"/>
          <p:cNvSpPr/>
          <p:nvPr userDrawn="1"/>
        </p:nvSpPr>
        <p:spPr>
          <a:xfrm>
            <a:off x="4998720" y="4782423"/>
            <a:ext cx="2194560" cy="27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18" name="Picture 17"/>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3" name="Rectangle 2"/>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grpSp>
        <p:nvGrpSpPr>
          <p:cNvPr id="6" name="Group 5"/>
          <p:cNvGrpSpPr/>
          <p:nvPr userDrawn="1"/>
        </p:nvGrpSpPr>
        <p:grpSpPr>
          <a:xfrm>
            <a:off x="817685" y="6410864"/>
            <a:ext cx="2760487" cy="403790"/>
            <a:chOff x="741485" y="6410864"/>
            <a:chExt cx="2760487" cy="403790"/>
          </a:xfrm>
        </p:grpSpPr>
        <p:sp>
          <p:nvSpPr>
            <p:cNvPr id="7" name="TextBox 6"/>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p:cNvSpPr txBox="1"/>
          <p:nvPr userDrawn="1"/>
        </p:nvSpPr>
        <p:spPr>
          <a:xfrm>
            <a:off x="10529591"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2" name="Picture 11"/>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4"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1000"/>
                                        <p:tgtEl>
                                          <p:spTgt spid="20">
                                            <p:txEl>
                                              <p:pRg st="0" end="0"/>
                                            </p:txEl>
                                          </p:spTgt>
                                        </p:tgtEl>
                                      </p:cBhvr>
                                    </p:animEffect>
                                    <p:anim calcmode="lin" valueType="num">
                                      <p:cBhvr>
                                        <p:cTn id="1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0"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edge">
                                      <p:cBhvr>
                                        <p:cTn id="18" dur="1250"/>
                                        <p:tgtEl>
                                          <p:spTgt spid="2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wipe(left)">
                                      <p:cBhvr>
                                        <p:cTn id="21" dur="10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42"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anim calcmode="lin" valueType="num">
                      <p:cBhvr>
                        <p:cTn dur="1000" fill="hold"/>
                        <p:tgtEl>
                          <p:spTgt spid="20"/>
                        </p:tgtEl>
                        <p:attrNameLst>
                          <p:attrName>ppt_x</p:attrName>
                        </p:attrNameLst>
                      </p:cBhvr>
                      <p:tavLst>
                        <p:tav tm="0">
                          <p:val>
                            <p:strVal val="#ppt_x"/>
                          </p:val>
                        </p:tav>
                        <p:tav tm="100000">
                          <p:val>
                            <p:strVal val="#ppt_x"/>
                          </p:val>
                        </p:tav>
                      </p:tavLst>
                    </p:anim>
                    <p:anim calcmode="lin" valueType="num">
                      <p:cBhvr>
                        <p:cTn dur="1000" fill="hold"/>
                        <p:tgtEl>
                          <p:spTgt spid="20"/>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1000"/>
                        <p:tgtEl>
                          <p:spTgt spid="22"/>
                        </p:tgtEl>
                      </p:cBhvr>
                    </p:animEffect>
                  </p:childTnLst>
                </p:cTn>
              </p:par>
            </p:tnLst>
          </p:tmpl>
        </p:tmplLst>
      </p:bldP>
      <p:bldP spid="25"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13" name="Content Placeholder 9"/>
          <p:cNvSpPr>
            <a:spLocks noGrp="1"/>
          </p:cNvSpPr>
          <p:nvPr>
            <p:ph sz="quarter" idx="12" hasCustomPrompt="1"/>
          </p:nvPr>
        </p:nvSpPr>
        <p:spPr>
          <a:xfrm rot="5400000">
            <a:off x="4113213" y="-1449386"/>
            <a:ext cx="3965573" cy="10515600"/>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sp>
        <p:nvSpPr>
          <p:cNvPr id="17" name="Title 1"/>
          <p:cNvSpPr>
            <a:spLocks noGrp="1"/>
          </p:cNvSpPr>
          <p:nvPr>
            <p:ph type="title" hasCustomPrompt="1"/>
          </p:nvPr>
        </p:nvSpPr>
        <p:spPr>
          <a:xfrm>
            <a:off x="839788" y="365125"/>
            <a:ext cx="10515600" cy="938865"/>
          </a:xfrm>
        </p:spPr>
        <p:txBody>
          <a:bodyPr vert="horz" lIns="91440" tIns="45720" rIns="91440" bIns="45720" rtlCol="0" anchor="ctr">
            <a:normAutofit/>
          </a:bodyPr>
          <a:lstStyle>
            <a:lvl1pPr>
              <a:defRPr lang="en-US" sz="3200" b="1" baseline="0" dirty="0">
                <a:solidFill>
                  <a:srgbClr val="1F5CA9"/>
                </a:solidFill>
                <a:latin typeface="K2D" panose="00000500000000000000" pitchFamily="2" charset="-34"/>
                <a:ea typeface="+mn-ea"/>
                <a:cs typeface="+mn-cs"/>
              </a:defRPr>
            </a:lvl1pPr>
          </a:lstStyle>
          <a:p>
            <a:pPr lvl="0"/>
            <a:r>
              <a:rPr lang="en-US"/>
              <a:t>Tiêu đề</a:t>
            </a:r>
            <a:endParaRPr lang="en-US" dirty="0"/>
          </a:p>
        </p:txBody>
      </p:sp>
      <p:pic>
        <p:nvPicPr>
          <p:cNvPr id="31" name="Pictur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656" y="688507"/>
            <a:ext cx="292100" cy="292100"/>
          </a:xfrm>
          <a:prstGeom prst="rect">
            <a:avLst/>
          </a:prstGeom>
        </p:spPr>
      </p:pic>
      <p:pic>
        <p:nvPicPr>
          <p:cNvPr id="21" name="Picture 20"/>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3" name="Rectangle 2"/>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4" name="Rectangle 3"/>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6" name="Group 5"/>
          <p:cNvGrpSpPr/>
          <p:nvPr userDrawn="1"/>
        </p:nvGrpSpPr>
        <p:grpSpPr>
          <a:xfrm>
            <a:off x="817685" y="6410864"/>
            <a:ext cx="2760487" cy="403790"/>
            <a:chOff x="741485" y="6410864"/>
            <a:chExt cx="2760487" cy="403790"/>
          </a:xfrm>
        </p:grpSpPr>
        <p:sp>
          <p:nvSpPr>
            <p:cNvPr id="7" name="TextBox 6"/>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0" name="Picture 9"/>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2"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8724900" y="365125"/>
            <a:ext cx="2628900" cy="5811838"/>
          </a:xfrm>
        </p:spPr>
        <p:txBody>
          <a:bodyPr vert="eaVert"/>
          <a:lstStyle>
            <a:lvl1pPr>
              <a:defRPr lang="en-US" sz="3200" b="1" kern="1200" smtClean="0">
                <a:solidFill>
                  <a:srgbClr val="1F5CA9"/>
                </a:solidFill>
                <a:latin typeface="K2D" panose="00000500000000000000" pitchFamily="2" charset="-34"/>
                <a:ea typeface="+mn-ea"/>
                <a:cs typeface="+mn-cs"/>
              </a:defRPr>
            </a:lvl1pPr>
          </a:lstStyle>
          <a:p>
            <a:r>
              <a:rPr lang="en-US"/>
              <a:t>Tiêu đề</a:t>
            </a:r>
            <a:endParaRPr lang="en-US" dirty="0"/>
          </a:p>
        </p:txBody>
      </p:sp>
      <p:sp>
        <p:nvSpPr>
          <p:cNvPr id="13" name="Content Placeholder 9"/>
          <p:cNvSpPr>
            <a:spLocks noGrp="1"/>
          </p:cNvSpPr>
          <p:nvPr>
            <p:ph sz="quarter" idx="12" hasCustomPrompt="1"/>
          </p:nvPr>
        </p:nvSpPr>
        <p:spPr>
          <a:xfrm rot="5400000">
            <a:off x="1875631" y="-672303"/>
            <a:ext cx="5811837" cy="7886700"/>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21981" y="51983"/>
            <a:ext cx="292100" cy="292100"/>
          </a:xfrm>
          <a:prstGeom prst="rect">
            <a:avLst/>
          </a:prstGeom>
        </p:spPr>
      </p:pic>
      <p:pic>
        <p:nvPicPr>
          <p:cNvPr id="19" name="Picture 18"/>
          <p:cNvPicPr>
            <a:picLocks noChangeAspect="1"/>
          </p:cNvPicPr>
          <p:nvPr userDrawn="1"/>
        </p:nvPicPr>
        <p:blipFill>
          <a:blip r:embed="rId3"/>
          <a:stretch>
            <a:fillRect/>
          </a:stretch>
        </p:blipFill>
        <p:spPr>
          <a:xfrm>
            <a:off x="11987783" y="93587"/>
            <a:ext cx="107165" cy="107007"/>
          </a:xfrm>
          <a:prstGeom prst="rect">
            <a:avLst/>
          </a:prstGeom>
        </p:spPr>
      </p:pic>
      <p:sp>
        <p:nvSpPr>
          <p:cNvPr id="3"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4" name="Rectangle 3"/>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5" name="Rectangle 4"/>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7" name="Group 6"/>
          <p:cNvGrpSpPr/>
          <p:nvPr userDrawn="1"/>
        </p:nvGrpSpPr>
        <p:grpSpPr>
          <a:xfrm>
            <a:off x="817685" y="6410864"/>
            <a:ext cx="2760487" cy="403790"/>
            <a:chOff x="741485" y="6410864"/>
            <a:chExt cx="2760487" cy="403790"/>
          </a:xfrm>
        </p:grpSpPr>
        <p:sp>
          <p:nvSpPr>
            <p:cNvPr id="8" name="TextBox 7"/>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0" name="TextBox 9"/>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1" name="Picture 10"/>
          <p:cNvPicPr>
            <a:picLocks noChangeAspect="1"/>
          </p:cNvPicPr>
          <p:nvPr userDrawn="1"/>
        </p:nvPicPr>
        <p:blipFill>
          <a:blip r:embed="rId4"/>
          <a:stretch>
            <a:fillRect/>
          </a:stretch>
        </p:blipFill>
        <p:spPr>
          <a:xfrm>
            <a:off x="2583391" y="6481985"/>
            <a:ext cx="9339545" cy="118261"/>
          </a:xfrm>
          <a:prstGeom prst="rect">
            <a:avLst/>
          </a:prstGeom>
        </p:spPr>
      </p:pic>
      <p:sp>
        <p:nvSpPr>
          <p:cNvPr id="12"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4"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25583"/>
            <a:ext cx="10515600" cy="978408"/>
          </a:xfrm>
        </p:spPr>
        <p:txBody>
          <a:bodyPr/>
          <a:lstStyle>
            <a:lvl1pPr>
              <a:defRPr lang="en-US" sz="3200" b="1" kern="1200" baseline="0" smtClean="0">
                <a:solidFill>
                  <a:srgbClr val="1F5CA9"/>
                </a:solidFill>
                <a:latin typeface="K2D" panose="00000500000000000000" pitchFamily="2" charset="-34"/>
                <a:ea typeface="+mn-ea"/>
                <a:cs typeface="+mn-cs"/>
              </a:defRPr>
            </a:lvl1pPr>
          </a:lstStyle>
          <a:p>
            <a:r>
              <a:rPr lang="en-US"/>
              <a:t>Tiêu đề</a:t>
            </a:r>
            <a:endParaRPr lang="en-US" dirty="0"/>
          </a:p>
        </p:txBody>
      </p:sp>
      <p:pic>
        <p:nvPicPr>
          <p:cNvPr id="18" name="Picture 17"/>
          <p:cNvPicPr>
            <a:picLocks noChangeAspect="1"/>
          </p:cNvPicPr>
          <p:nvPr userDrawn="1"/>
        </p:nvPicPr>
        <p:blipFill>
          <a:blip r:embed="rId2">
            <a:alphaModFix amt="85000"/>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pic>
        <p:nvPicPr>
          <p:cNvPr id="28" name="Picture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656" y="656757"/>
            <a:ext cx="292100" cy="292100"/>
          </a:xfrm>
          <a:prstGeom prst="rect">
            <a:avLst/>
          </a:prstGeom>
        </p:spPr>
      </p:pic>
      <p:pic>
        <p:nvPicPr>
          <p:cNvPr id="19" name="Picture 18"/>
          <p:cNvPicPr>
            <a:picLocks noChangeAspect="1"/>
          </p:cNvPicPr>
          <p:nvPr userDrawn="1"/>
        </p:nvPicPr>
        <p:blipFill>
          <a:blip r:embed="rId4"/>
          <a:stretch>
            <a:fillRect/>
          </a:stretch>
        </p:blipFill>
        <p:spPr>
          <a:xfrm>
            <a:off x="11987783" y="93587"/>
            <a:ext cx="107165" cy="107007"/>
          </a:xfrm>
          <a:prstGeom prst="rect">
            <a:avLst/>
          </a:prstGeom>
        </p:spPr>
      </p:pic>
      <p:sp>
        <p:nvSpPr>
          <p:cNvPr id="3"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4" name="Rectangle 3"/>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5" name="Rectangle 4"/>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7" name="Group 6"/>
          <p:cNvGrpSpPr/>
          <p:nvPr userDrawn="1"/>
        </p:nvGrpSpPr>
        <p:grpSpPr>
          <a:xfrm>
            <a:off x="817685" y="6410864"/>
            <a:ext cx="2760487" cy="403790"/>
            <a:chOff x="741485" y="6410864"/>
            <a:chExt cx="2760487" cy="403790"/>
          </a:xfrm>
        </p:grpSpPr>
        <p:sp>
          <p:nvSpPr>
            <p:cNvPr id="8" name="TextBox 7"/>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0" name="TextBox 9"/>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1" name="Picture 10"/>
          <p:cNvPicPr>
            <a:picLocks noChangeAspect="1"/>
          </p:cNvPicPr>
          <p:nvPr userDrawn="1"/>
        </p:nvPicPr>
        <p:blipFill>
          <a:blip r:embed="rId5"/>
          <a:stretch>
            <a:fillRect/>
          </a:stretch>
        </p:blipFill>
        <p:spPr>
          <a:xfrm>
            <a:off x="2583391" y="6481985"/>
            <a:ext cx="9339545" cy="118261"/>
          </a:xfrm>
          <a:prstGeom prst="rect">
            <a:avLst/>
          </a:prstGeom>
        </p:spPr>
      </p:pic>
      <p:sp>
        <p:nvSpPr>
          <p:cNvPr id="12"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3"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Whit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alphaModFix amt="85000"/>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pic>
        <p:nvPicPr>
          <p:cNvPr id="15" name="Picture 14"/>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3" name="Rectangle 2"/>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4" name="Rectangle 3"/>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6" name="Group 5"/>
          <p:cNvGrpSpPr/>
          <p:nvPr userDrawn="1"/>
        </p:nvGrpSpPr>
        <p:grpSpPr>
          <a:xfrm>
            <a:off x="817685" y="6410864"/>
            <a:ext cx="2760487" cy="403790"/>
            <a:chOff x="741485" y="6410864"/>
            <a:chExt cx="2760487" cy="403790"/>
          </a:xfrm>
        </p:grpSpPr>
        <p:sp>
          <p:nvSpPr>
            <p:cNvPr id="7" name="TextBox 6"/>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1" name="Picture 10"/>
          <p:cNvPicPr>
            <a:picLocks noChangeAspect="1"/>
          </p:cNvPicPr>
          <p:nvPr userDrawn="1"/>
        </p:nvPicPr>
        <p:blipFill>
          <a:blip r:embed="rId4"/>
          <a:stretch>
            <a:fillRect/>
          </a:stretch>
        </p:blipFill>
        <p:spPr>
          <a:xfrm>
            <a:off x="2583391" y="6481985"/>
            <a:ext cx="9339545" cy="118261"/>
          </a:xfrm>
          <a:prstGeom prst="rect">
            <a:avLst/>
          </a:prstGeom>
        </p:spPr>
      </p:pic>
      <p:sp>
        <p:nvSpPr>
          <p:cNvPr id="12"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6"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Blue 1">
    <p:bg>
      <p:bgPr>
        <a:solidFill>
          <a:srgbClr val="1F5CA9"/>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sp>
        <p:nvSpPr>
          <p:cNvPr id="13" name="Rectangle 12"/>
          <p:cNvSpPr/>
          <p:nvPr userDrawn="1"/>
        </p:nvSpPr>
        <p:spPr>
          <a:xfrm>
            <a:off x="135235" y="6474525"/>
            <a:ext cx="544432"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nvGrpSpPr>
          <p:cNvPr id="14" name="Group 13"/>
          <p:cNvGrpSpPr/>
          <p:nvPr userDrawn="1"/>
        </p:nvGrpSpPr>
        <p:grpSpPr>
          <a:xfrm>
            <a:off x="205437" y="6454898"/>
            <a:ext cx="544432" cy="365125"/>
            <a:chOff x="119712" y="6454898"/>
            <a:chExt cx="544432" cy="365125"/>
          </a:xfrm>
        </p:grpSpPr>
        <p:sp>
          <p:nvSpPr>
            <p:cNvPr id="20" name="Rectangle 19"/>
            <p:cNvSpPr/>
            <p:nvPr userDrawn="1"/>
          </p:nvSpPr>
          <p:spPr>
            <a:xfrm>
              <a:off x="119712" y="6488235"/>
              <a:ext cx="544432" cy="298450"/>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1"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grpSp>
      <p:sp>
        <p:nvSpPr>
          <p:cNvPr id="22" name="Date Placeholder 3"/>
          <p:cNvSpPr>
            <a:spLocks noGrp="1"/>
          </p:cNvSpPr>
          <p:nvPr>
            <p:ph type="dt" sz="half" idx="10"/>
          </p:nvPr>
        </p:nvSpPr>
        <p:spPr>
          <a:xfrm>
            <a:off x="914400" y="6548263"/>
            <a:ext cx="2743200"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fld>
            <a:endParaRPr lang="en-US"/>
          </a:p>
        </p:txBody>
      </p:sp>
      <p:sp>
        <p:nvSpPr>
          <p:cNvPr id="24" name="Footer Placeholder 4"/>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
        <p:nvSpPr>
          <p:cNvPr id="31" name="TextBox 30"/>
          <p:cNvSpPr txBox="1"/>
          <p:nvPr/>
        </p:nvSpPr>
        <p:spPr>
          <a:xfrm>
            <a:off x="8176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sp>
        <p:nvSpPr>
          <p:cNvPr id="32" name="TextBox 31"/>
          <p:cNvSpPr txBox="1"/>
          <p:nvPr userDrawn="1"/>
        </p:nvSpPr>
        <p:spPr>
          <a:xfrm>
            <a:off x="10536385" y="6467840"/>
            <a:ext cx="1502334"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endParaRPr lang="en-US" sz="1400" b="1" i="0">
              <a:solidFill>
                <a:schemeClr val="bg1"/>
              </a:solidFill>
              <a:latin typeface="K2D" panose="00000500000000000000" pitchFamily="2" charset="-34"/>
              <a:cs typeface="Readex Pro" pitchFamily="2" charset="-78"/>
            </a:endParaRPr>
          </a:p>
        </p:txBody>
      </p:sp>
      <p:pic>
        <p:nvPicPr>
          <p:cNvPr id="33" name="Picture 32"/>
          <p:cNvPicPr>
            <a:picLocks noChangeAspect="1"/>
          </p:cNvPicPr>
          <p:nvPr userDrawn="1"/>
        </p:nvPicPr>
        <p:blipFill>
          <a:blip r:embed="rId3"/>
          <a:stretch>
            <a:fillRect/>
          </a:stretch>
        </p:blipFill>
        <p:spPr>
          <a:xfrm>
            <a:off x="2602785" y="6488354"/>
            <a:ext cx="9336024" cy="118217"/>
          </a:xfrm>
          <a:prstGeom prst="rect">
            <a:avLst/>
          </a:prstGeom>
        </p:spPr>
      </p:pic>
      <p:sp>
        <p:nvSpPr>
          <p:cNvPr id="15" name="TextBox 14"/>
          <p:cNvSpPr txBox="1"/>
          <p:nvPr userDrawn="1"/>
        </p:nvSpPr>
        <p:spPr>
          <a:xfrm>
            <a:off x="8176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grpSp>
        <p:nvGrpSpPr>
          <p:cNvPr id="2" name="Group 1"/>
          <p:cNvGrpSpPr/>
          <p:nvPr userDrawn="1"/>
        </p:nvGrpSpPr>
        <p:grpSpPr>
          <a:xfrm rot="5400000" flipH="1">
            <a:off x="11994349" y="89858"/>
            <a:ext cx="108319" cy="107166"/>
            <a:chOff x="9886950" y="442913"/>
            <a:chExt cx="216694" cy="214386"/>
          </a:xfrm>
        </p:grpSpPr>
        <p:sp>
          <p:nvSpPr>
            <p:cNvPr id="3" name="Rectangle: Rounded Corners 2"/>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p:cNvSpPr/>
            <p:nvPr userDrawn="1"/>
          </p:nvSpPr>
          <p:spPr>
            <a:xfrm>
              <a:off x="10006013" y="559668"/>
              <a:ext cx="97631" cy="97631"/>
            </a:xfrm>
            <a:prstGeom prst="roundRect">
              <a:avLst/>
            </a:prstGeom>
            <a:solidFill>
              <a:srgbClr val="00A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Blue 2">
    <p:bg>
      <p:bgPr>
        <a:solidFill>
          <a:srgbClr val="00B0F0"/>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grpSp>
        <p:nvGrpSpPr>
          <p:cNvPr id="6" name="Group 5"/>
          <p:cNvGrpSpPr/>
          <p:nvPr userDrawn="1"/>
        </p:nvGrpSpPr>
        <p:grpSpPr>
          <a:xfrm rot="5400000" flipH="1">
            <a:off x="11994349" y="89858"/>
            <a:ext cx="108319" cy="107166"/>
            <a:chOff x="9886950" y="442913"/>
            <a:chExt cx="216694" cy="214386"/>
          </a:xfrm>
        </p:grpSpPr>
        <p:sp>
          <p:nvSpPr>
            <p:cNvPr id="7" name="Rectangle: Rounded Corners 6"/>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p:cNvSpPr/>
            <p:nvPr userDrawn="1"/>
          </p:nvSpPr>
          <p:spPr>
            <a:xfrm>
              <a:off x="10006013" y="559668"/>
              <a:ext cx="97631" cy="97631"/>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userDrawn="1"/>
        </p:nvPicPr>
        <p:blipFill>
          <a:blip r:embed="rId3"/>
          <a:stretch>
            <a:fillRect/>
          </a:stretch>
        </p:blipFill>
        <p:spPr>
          <a:xfrm>
            <a:off x="2599612" y="6488270"/>
            <a:ext cx="9336024" cy="118110"/>
          </a:xfrm>
          <a:prstGeom prst="rect">
            <a:avLst/>
          </a:prstGeom>
        </p:spPr>
      </p:pic>
      <p:sp>
        <p:nvSpPr>
          <p:cNvPr id="3"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4" name="Rectangle 3"/>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5" name="Rectangle 4"/>
          <p:cNvSpPr/>
          <p:nvPr userDrawn="1"/>
        </p:nvSpPr>
        <p:spPr>
          <a:xfrm>
            <a:off x="11577955" y="6548263"/>
            <a:ext cx="340536" cy="1703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1"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12" name="Group 11"/>
          <p:cNvGrpSpPr/>
          <p:nvPr userDrawn="1"/>
        </p:nvGrpSpPr>
        <p:grpSpPr>
          <a:xfrm>
            <a:off x="817685" y="6410864"/>
            <a:ext cx="2760487" cy="403790"/>
            <a:chOff x="741485" y="6410864"/>
            <a:chExt cx="2760487" cy="403790"/>
          </a:xfrm>
        </p:grpSpPr>
        <p:sp>
          <p:nvSpPr>
            <p:cNvPr id="13" name="TextBox 12"/>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15" name="TextBox 14"/>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16" name="TextBox 15"/>
          <p:cNvSpPr txBox="1"/>
          <p:nvPr userDrawn="1"/>
        </p:nvSpPr>
        <p:spPr>
          <a:xfrm>
            <a:off x="10032442" y="6467840"/>
            <a:ext cx="1502334"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endParaRPr lang="en-US" sz="1400" b="1" i="0">
              <a:solidFill>
                <a:schemeClr val="bg1"/>
              </a:solidFill>
              <a:latin typeface="K2D" panose="00000500000000000000" pitchFamily="2" charset="-34"/>
              <a:cs typeface="Readex Pro" pitchFamily="2" charset="-78"/>
            </a:endParaRPr>
          </a:p>
        </p:txBody>
      </p:sp>
      <p:sp>
        <p:nvSpPr>
          <p:cNvPr id="18" name="Date Placeholder 3"/>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fld>
            <a:endParaRPr lang="en-US"/>
          </a:p>
        </p:txBody>
      </p:sp>
      <p:sp>
        <p:nvSpPr>
          <p:cNvPr id="21" name="Footer Placeholder 4"/>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acbook 1">
    <p:spTree>
      <p:nvGrpSpPr>
        <p:cNvPr id="1" name=""/>
        <p:cNvGrpSpPr/>
        <p:nvPr/>
      </p:nvGrpSpPr>
      <p:grpSpPr>
        <a:xfrm>
          <a:off x="0" y="0"/>
          <a:ext cx="0" cy="0"/>
          <a:chOff x="0" y="0"/>
          <a:chExt cx="0" cy="0"/>
        </a:xfrm>
      </p:grpSpPr>
      <p:grpSp>
        <p:nvGrpSpPr>
          <p:cNvPr id="10" name="9Slide.vn 1"/>
          <p:cNvGrpSpPr/>
          <p:nvPr userDrawn="1"/>
        </p:nvGrpSpPr>
        <p:grpSpPr>
          <a:xfrm>
            <a:off x="2262706" y="1080007"/>
            <a:ext cx="7666588" cy="4425443"/>
            <a:chOff x="2738438" y="30163"/>
            <a:chExt cx="11828463" cy="6827838"/>
          </a:xfrm>
        </p:grpSpPr>
        <p:sp>
          <p:nvSpPr>
            <p:cNvPr id="17" name="9Slide.vn 2"/>
            <p:cNvSpPr/>
            <p:nvPr/>
          </p:nvSpPr>
          <p:spPr bwMode="auto">
            <a:xfrm>
              <a:off x="3821113" y="30163"/>
              <a:ext cx="9663113" cy="6823075"/>
            </a:xfrm>
            <a:custGeom>
              <a:avLst/>
              <a:gdLst>
                <a:gd name="T0" fmla="*/ 201 w 6087"/>
                <a:gd name="T1" fmla="*/ 4298 h 4298"/>
                <a:gd name="T2" fmla="*/ 181 w 6087"/>
                <a:gd name="T3" fmla="*/ 4298 h 4298"/>
                <a:gd name="T4" fmla="*/ 141 w 6087"/>
                <a:gd name="T5" fmla="*/ 4289 h 4298"/>
                <a:gd name="T6" fmla="*/ 106 w 6087"/>
                <a:gd name="T7" fmla="*/ 4274 h 4298"/>
                <a:gd name="T8" fmla="*/ 74 w 6087"/>
                <a:gd name="T9" fmla="*/ 4252 h 4298"/>
                <a:gd name="T10" fmla="*/ 47 w 6087"/>
                <a:gd name="T11" fmla="*/ 4225 h 4298"/>
                <a:gd name="T12" fmla="*/ 25 w 6087"/>
                <a:gd name="T13" fmla="*/ 4193 h 4298"/>
                <a:gd name="T14" fmla="*/ 10 w 6087"/>
                <a:gd name="T15" fmla="*/ 4158 h 4298"/>
                <a:gd name="T16" fmla="*/ 1 w 6087"/>
                <a:gd name="T17" fmla="*/ 4118 h 4298"/>
                <a:gd name="T18" fmla="*/ 0 w 6087"/>
                <a:gd name="T19" fmla="*/ 201 h 4298"/>
                <a:gd name="T20" fmla="*/ 1 w 6087"/>
                <a:gd name="T21" fmla="*/ 181 h 4298"/>
                <a:gd name="T22" fmla="*/ 10 w 6087"/>
                <a:gd name="T23" fmla="*/ 141 h 4298"/>
                <a:gd name="T24" fmla="*/ 25 w 6087"/>
                <a:gd name="T25" fmla="*/ 105 h 4298"/>
                <a:gd name="T26" fmla="*/ 47 w 6087"/>
                <a:gd name="T27" fmla="*/ 74 h 4298"/>
                <a:gd name="T28" fmla="*/ 74 w 6087"/>
                <a:gd name="T29" fmla="*/ 47 h 4298"/>
                <a:gd name="T30" fmla="*/ 106 w 6087"/>
                <a:gd name="T31" fmla="*/ 25 h 4298"/>
                <a:gd name="T32" fmla="*/ 141 w 6087"/>
                <a:gd name="T33" fmla="*/ 10 h 4298"/>
                <a:gd name="T34" fmla="*/ 181 w 6087"/>
                <a:gd name="T35" fmla="*/ 1 h 4298"/>
                <a:gd name="T36" fmla="*/ 5887 w 6087"/>
                <a:gd name="T37" fmla="*/ 0 h 4298"/>
                <a:gd name="T38" fmla="*/ 5907 w 6087"/>
                <a:gd name="T39" fmla="*/ 1 h 4298"/>
                <a:gd name="T40" fmla="*/ 5946 w 6087"/>
                <a:gd name="T41" fmla="*/ 10 h 4298"/>
                <a:gd name="T42" fmla="*/ 5983 w 6087"/>
                <a:gd name="T43" fmla="*/ 25 h 4298"/>
                <a:gd name="T44" fmla="*/ 6015 w 6087"/>
                <a:gd name="T45" fmla="*/ 47 h 4298"/>
                <a:gd name="T46" fmla="*/ 6042 w 6087"/>
                <a:gd name="T47" fmla="*/ 74 h 4298"/>
                <a:gd name="T48" fmla="*/ 6064 w 6087"/>
                <a:gd name="T49" fmla="*/ 105 h 4298"/>
                <a:gd name="T50" fmla="*/ 6079 w 6087"/>
                <a:gd name="T51" fmla="*/ 141 h 4298"/>
                <a:gd name="T52" fmla="*/ 6087 w 6087"/>
                <a:gd name="T53" fmla="*/ 181 h 4298"/>
                <a:gd name="T54" fmla="*/ 6087 w 6087"/>
                <a:gd name="T55" fmla="*/ 4097 h 4298"/>
                <a:gd name="T56" fmla="*/ 6087 w 6087"/>
                <a:gd name="T57" fmla="*/ 4118 h 4298"/>
                <a:gd name="T58" fmla="*/ 6079 w 6087"/>
                <a:gd name="T59" fmla="*/ 4158 h 4298"/>
                <a:gd name="T60" fmla="*/ 6064 w 6087"/>
                <a:gd name="T61" fmla="*/ 4193 h 4298"/>
                <a:gd name="T62" fmla="*/ 6042 w 6087"/>
                <a:gd name="T63" fmla="*/ 4225 h 4298"/>
                <a:gd name="T64" fmla="*/ 6015 w 6087"/>
                <a:gd name="T65" fmla="*/ 4252 h 4298"/>
                <a:gd name="T66" fmla="*/ 5983 w 6087"/>
                <a:gd name="T67" fmla="*/ 4274 h 4298"/>
                <a:gd name="T68" fmla="*/ 5946 w 6087"/>
                <a:gd name="T69" fmla="*/ 4289 h 4298"/>
                <a:gd name="T70" fmla="*/ 5907 w 6087"/>
                <a:gd name="T71" fmla="*/ 4298 h 4298"/>
                <a:gd name="T72" fmla="*/ 5887 w 6087"/>
                <a:gd name="T73" fmla="*/ 4298 h 4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7" h="4298">
                  <a:moveTo>
                    <a:pt x="5887" y="4298"/>
                  </a:moveTo>
                  <a:lnTo>
                    <a:pt x="201" y="4298"/>
                  </a:lnTo>
                  <a:lnTo>
                    <a:pt x="201" y="4298"/>
                  </a:lnTo>
                  <a:lnTo>
                    <a:pt x="181" y="4298"/>
                  </a:lnTo>
                  <a:lnTo>
                    <a:pt x="161" y="4294"/>
                  </a:lnTo>
                  <a:lnTo>
                    <a:pt x="141" y="4289"/>
                  </a:lnTo>
                  <a:lnTo>
                    <a:pt x="122" y="4282"/>
                  </a:lnTo>
                  <a:lnTo>
                    <a:pt x="106" y="4274"/>
                  </a:lnTo>
                  <a:lnTo>
                    <a:pt x="89" y="4264"/>
                  </a:lnTo>
                  <a:lnTo>
                    <a:pt x="74" y="4252"/>
                  </a:lnTo>
                  <a:lnTo>
                    <a:pt x="58" y="4239"/>
                  </a:lnTo>
                  <a:lnTo>
                    <a:pt x="47" y="4225"/>
                  </a:lnTo>
                  <a:lnTo>
                    <a:pt x="35" y="4210"/>
                  </a:lnTo>
                  <a:lnTo>
                    <a:pt x="25" y="4193"/>
                  </a:lnTo>
                  <a:lnTo>
                    <a:pt x="16" y="4177"/>
                  </a:lnTo>
                  <a:lnTo>
                    <a:pt x="10" y="4158"/>
                  </a:lnTo>
                  <a:lnTo>
                    <a:pt x="5" y="4138"/>
                  </a:lnTo>
                  <a:lnTo>
                    <a:pt x="1" y="4118"/>
                  </a:lnTo>
                  <a:lnTo>
                    <a:pt x="0" y="4097"/>
                  </a:lnTo>
                  <a:lnTo>
                    <a:pt x="0" y="201"/>
                  </a:lnTo>
                  <a:lnTo>
                    <a:pt x="0" y="201"/>
                  </a:lnTo>
                  <a:lnTo>
                    <a:pt x="1" y="181"/>
                  </a:lnTo>
                  <a:lnTo>
                    <a:pt x="5" y="161"/>
                  </a:lnTo>
                  <a:lnTo>
                    <a:pt x="10" y="141"/>
                  </a:lnTo>
                  <a:lnTo>
                    <a:pt x="16" y="122"/>
                  </a:lnTo>
                  <a:lnTo>
                    <a:pt x="25" y="105"/>
                  </a:lnTo>
                  <a:lnTo>
                    <a:pt x="35" y="89"/>
                  </a:lnTo>
                  <a:lnTo>
                    <a:pt x="47" y="74"/>
                  </a:lnTo>
                  <a:lnTo>
                    <a:pt x="58" y="58"/>
                  </a:lnTo>
                  <a:lnTo>
                    <a:pt x="74" y="47"/>
                  </a:lnTo>
                  <a:lnTo>
                    <a:pt x="89" y="35"/>
                  </a:lnTo>
                  <a:lnTo>
                    <a:pt x="106" y="25"/>
                  </a:lnTo>
                  <a:lnTo>
                    <a:pt x="122" y="16"/>
                  </a:lnTo>
                  <a:lnTo>
                    <a:pt x="141" y="10"/>
                  </a:lnTo>
                  <a:lnTo>
                    <a:pt x="161" y="5"/>
                  </a:lnTo>
                  <a:lnTo>
                    <a:pt x="181" y="1"/>
                  </a:lnTo>
                  <a:lnTo>
                    <a:pt x="201" y="0"/>
                  </a:lnTo>
                  <a:lnTo>
                    <a:pt x="5887" y="0"/>
                  </a:lnTo>
                  <a:lnTo>
                    <a:pt x="5887" y="0"/>
                  </a:lnTo>
                  <a:lnTo>
                    <a:pt x="5907" y="1"/>
                  </a:lnTo>
                  <a:lnTo>
                    <a:pt x="5927" y="5"/>
                  </a:lnTo>
                  <a:lnTo>
                    <a:pt x="5946" y="10"/>
                  </a:lnTo>
                  <a:lnTo>
                    <a:pt x="5964" y="16"/>
                  </a:lnTo>
                  <a:lnTo>
                    <a:pt x="5983" y="25"/>
                  </a:lnTo>
                  <a:lnTo>
                    <a:pt x="6000" y="35"/>
                  </a:lnTo>
                  <a:lnTo>
                    <a:pt x="6015" y="47"/>
                  </a:lnTo>
                  <a:lnTo>
                    <a:pt x="6028" y="58"/>
                  </a:lnTo>
                  <a:lnTo>
                    <a:pt x="6042" y="74"/>
                  </a:lnTo>
                  <a:lnTo>
                    <a:pt x="6054" y="89"/>
                  </a:lnTo>
                  <a:lnTo>
                    <a:pt x="6064" y="105"/>
                  </a:lnTo>
                  <a:lnTo>
                    <a:pt x="6072" y="122"/>
                  </a:lnTo>
                  <a:lnTo>
                    <a:pt x="6079" y="141"/>
                  </a:lnTo>
                  <a:lnTo>
                    <a:pt x="6084" y="161"/>
                  </a:lnTo>
                  <a:lnTo>
                    <a:pt x="6087" y="181"/>
                  </a:lnTo>
                  <a:lnTo>
                    <a:pt x="6087" y="201"/>
                  </a:lnTo>
                  <a:lnTo>
                    <a:pt x="6087" y="4097"/>
                  </a:lnTo>
                  <a:lnTo>
                    <a:pt x="6087" y="4097"/>
                  </a:lnTo>
                  <a:lnTo>
                    <a:pt x="6087" y="4118"/>
                  </a:lnTo>
                  <a:lnTo>
                    <a:pt x="6084" y="4138"/>
                  </a:lnTo>
                  <a:lnTo>
                    <a:pt x="6079" y="4158"/>
                  </a:lnTo>
                  <a:lnTo>
                    <a:pt x="6072" y="4177"/>
                  </a:lnTo>
                  <a:lnTo>
                    <a:pt x="6064" y="4193"/>
                  </a:lnTo>
                  <a:lnTo>
                    <a:pt x="6054" y="4210"/>
                  </a:lnTo>
                  <a:lnTo>
                    <a:pt x="6042" y="4225"/>
                  </a:lnTo>
                  <a:lnTo>
                    <a:pt x="6028" y="4239"/>
                  </a:lnTo>
                  <a:lnTo>
                    <a:pt x="6015" y="4252"/>
                  </a:lnTo>
                  <a:lnTo>
                    <a:pt x="6000" y="4264"/>
                  </a:lnTo>
                  <a:lnTo>
                    <a:pt x="5983" y="4274"/>
                  </a:lnTo>
                  <a:lnTo>
                    <a:pt x="5964" y="4282"/>
                  </a:lnTo>
                  <a:lnTo>
                    <a:pt x="5946" y="4289"/>
                  </a:lnTo>
                  <a:lnTo>
                    <a:pt x="5927" y="4294"/>
                  </a:lnTo>
                  <a:lnTo>
                    <a:pt x="5907" y="4298"/>
                  </a:lnTo>
                  <a:lnTo>
                    <a:pt x="5887" y="4298"/>
                  </a:lnTo>
                  <a:lnTo>
                    <a:pt x="5887" y="4298"/>
                  </a:lnTo>
                  <a:close/>
                </a:path>
              </a:pathLst>
            </a:custGeom>
            <a:gradFill flip="none" rotWithShape="1">
              <a:gsLst>
                <a:gs pos="0">
                  <a:srgbClr val="B0B2B4"/>
                </a:gs>
                <a:gs pos="100000">
                  <a:srgbClr val="DFE0E1"/>
                </a:gs>
              </a:gsLst>
              <a:lin ang="0" scaled="1"/>
              <a:tileRect/>
            </a:gradFill>
            <a:ln>
              <a:noFill/>
            </a:ln>
            <a:effectLst>
              <a:innerShdw blurRad="63500">
                <a:prstClr val="black">
                  <a:alpha val="4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0" i="0">
                <a:latin typeface="K2D" panose="00000500000000000000" pitchFamily="2" charset="-34"/>
              </a:endParaRPr>
            </a:p>
          </p:txBody>
        </p:sp>
        <p:sp>
          <p:nvSpPr>
            <p:cNvPr id="18" name="9Slide.vn 3"/>
            <p:cNvSpPr/>
            <p:nvPr/>
          </p:nvSpPr>
          <p:spPr bwMode="auto">
            <a:xfrm>
              <a:off x="3865563" y="74613"/>
              <a:ext cx="9574213" cy="6735763"/>
            </a:xfrm>
            <a:custGeom>
              <a:avLst/>
              <a:gdLst>
                <a:gd name="T0" fmla="*/ 173 w 6031"/>
                <a:gd name="T1" fmla="*/ 0 h 4243"/>
                <a:gd name="T2" fmla="*/ 155 w 6031"/>
                <a:gd name="T3" fmla="*/ 2 h 4243"/>
                <a:gd name="T4" fmla="*/ 121 w 6031"/>
                <a:gd name="T5" fmla="*/ 9 h 4243"/>
                <a:gd name="T6" fmla="*/ 91 w 6031"/>
                <a:gd name="T7" fmla="*/ 22 h 4243"/>
                <a:gd name="T8" fmla="*/ 64 w 6031"/>
                <a:gd name="T9" fmla="*/ 40 h 4243"/>
                <a:gd name="T10" fmla="*/ 41 w 6031"/>
                <a:gd name="T11" fmla="*/ 64 h 4243"/>
                <a:gd name="T12" fmla="*/ 22 w 6031"/>
                <a:gd name="T13" fmla="*/ 91 h 4243"/>
                <a:gd name="T14" fmla="*/ 9 w 6031"/>
                <a:gd name="T15" fmla="*/ 121 h 4243"/>
                <a:gd name="T16" fmla="*/ 2 w 6031"/>
                <a:gd name="T17" fmla="*/ 157 h 4243"/>
                <a:gd name="T18" fmla="*/ 0 w 6031"/>
                <a:gd name="T19" fmla="*/ 4069 h 4243"/>
                <a:gd name="T20" fmla="*/ 2 w 6031"/>
                <a:gd name="T21" fmla="*/ 4086 h 4243"/>
                <a:gd name="T22" fmla="*/ 9 w 6031"/>
                <a:gd name="T23" fmla="*/ 4120 h 4243"/>
                <a:gd name="T24" fmla="*/ 22 w 6031"/>
                <a:gd name="T25" fmla="*/ 4152 h 4243"/>
                <a:gd name="T26" fmla="*/ 41 w 6031"/>
                <a:gd name="T27" fmla="*/ 4179 h 4243"/>
                <a:gd name="T28" fmla="*/ 64 w 6031"/>
                <a:gd name="T29" fmla="*/ 4202 h 4243"/>
                <a:gd name="T30" fmla="*/ 91 w 6031"/>
                <a:gd name="T31" fmla="*/ 4221 h 4243"/>
                <a:gd name="T32" fmla="*/ 121 w 6031"/>
                <a:gd name="T33" fmla="*/ 4234 h 4243"/>
                <a:gd name="T34" fmla="*/ 155 w 6031"/>
                <a:gd name="T35" fmla="*/ 4241 h 4243"/>
                <a:gd name="T36" fmla="*/ 5859 w 6031"/>
                <a:gd name="T37" fmla="*/ 4243 h 4243"/>
                <a:gd name="T38" fmla="*/ 5876 w 6031"/>
                <a:gd name="T39" fmla="*/ 4241 h 4243"/>
                <a:gd name="T40" fmla="*/ 5910 w 6031"/>
                <a:gd name="T41" fmla="*/ 4234 h 4243"/>
                <a:gd name="T42" fmla="*/ 5941 w 6031"/>
                <a:gd name="T43" fmla="*/ 4221 h 4243"/>
                <a:gd name="T44" fmla="*/ 5968 w 6031"/>
                <a:gd name="T45" fmla="*/ 4202 h 4243"/>
                <a:gd name="T46" fmla="*/ 5992 w 6031"/>
                <a:gd name="T47" fmla="*/ 4179 h 4243"/>
                <a:gd name="T48" fmla="*/ 6010 w 6031"/>
                <a:gd name="T49" fmla="*/ 4152 h 4243"/>
                <a:gd name="T50" fmla="*/ 6024 w 6031"/>
                <a:gd name="T51" fmla="*/ 4120 h 4243"/>
                <a:gd name="T52" fmla="*/ 6031 w 6031"/>
                <a:gd name="T53" fmla="*/ 4086 h 4243"/>
                <a:gd name="T54" fmla="*/ 6031 w 6031"/>
                <a:gd name="T55" fmla="*/ 173 h 4243"/>
                <a:gd name="T56" fmla="*/ 6031 w 6031"/>
                <a:gd name="T57" fmla="*/ 157 h 4243"/>
                <a:gd name="T58" fmla="*/ 6024 w 6031"/>
                <a:gd name="T59" fmla="*/ 121 h 4243"/>
                <a:gd name="T60" fmla="*/ 6010 w 6031"/>
                <a:gd name="T61" fmla="*/ 91 h 4243"/>
                <a:gd name="T62" fmla="*/ 5992 w 6031"/>
                <a:gd name="T63" fmla="*/ 64 h 4243"/>
                <a:gd name="T64" fmla="*/ 5968 w 6031"/>
                <a:gd name="T65" fmla="*/ 40 h 4243"/>
                <a:gd name="T66" fmla="*/ 5941 w 6031"/>
                <a:gd name="T67" fmla="*/ 22 h 4243"/>
                <a:gd name="T68" fmla="*/ 5910 w 6031"/>
                <a:gd name="T69" fmla="*/ 9 h 4243"/>
                <a:gd name="T70" fmla="*/ 5876 w 6031"/>
                <a:gd name="T71" fmla="*/ 2 h 4243"/>
                <a:gd name="T72" fmla="*/ 5859 w 6031"/>
                <a:gd name="T73" fmla="*/ 0 h 4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31" h="4243">
                  <a:moveTo>
                    <a:pt x="5859" y="0"/>
                  </a:moveTo>
                  <a:lnTo>
                    <a:pt x="173" y="0"/>
                  </a:lnTo>
                  <a:lnTo>
                    <a:pt x="173" y="0"/>
                  </a:lnTo>
                  <a:lnTo>
                    <a:pt x="155" y="2"/>
                  </a:lnTo>
                  <a:lnTo>
                    <a:pt x="138" y="3"/>
                  </a:lnTo>
                  <a:lnTo>
                    <a:pt x="121" y="9"/>
                  </a:lnTo>
                  <a:lnTo>
                    <a:pt x="106" y="14"/>
                  </a:lnTo>
                  <a:lnTo>
                    <a:pt x="91" y="22"/>
                  </a:lnTo>
                  <a:lnTo>
                    <a:pt x="78" y="30"/>
                  </a:lnTo>
                  <a:lnTo>
                    <a:pt x="64" y="40"/>
                  </a:lnTo>
                  <a:lnTo>
                    <a:pt x="51" y="51"/>
                  </a:lnTo>
                  <a:lnTo>
                    <a:pt x="41" y="64"/>
                  </a:lnTo>
                  <a:lnTo>
                    <a:pt x="30" y="77"/>
                  </a:lnTo>
                  <a:lnTo>
                    <a:pt x="22" y="91"/>
                  </a:lnTo>
                  <a:lnTo>
                    <a:pt x="14" y="106"/>
                  </a:lnTo>
                  <a:lnTo>
                    <a:pt x="9" y="121"/>
                  </a:lnTo>
                  <a:lnTo>
                    <a:pt x="3" y="138"/>
                  </a:lnTo>
                  <a:lnTo>
                    <a:pt x="2" y="157"/>
                  </a:lnTo>
                  <a:lnTo>
                    <a:pt x="0" y="173"/>
                  </a:lnTo>
                  <a:lnTo>
                    <a:pt x="0" y="4069"/>
                  </a:lnTo>
                  <a:lnTo>
                    <a:pt x="0" y="4069"/>
                  </a:lnTo>
                  <a:lnTo>
                    <a:pt x="2" y="4086"/>
                  </a:lnTo>
                  <a:lnTo>
                    <a:pt x="3" y="4105"/>
                  </a:lnTo>
                  <a:lnTo>
                    <a:pt x="9" y="4120"/>
                  </a:lnTo>
                  <a:lnTo>
                    <a:pt x="14" y="4137"/>
                  </a:lnTo>
                  <a:lnTo>
                    <a:pt x="22" y="4152"/>
                  </a:lnTo>
                  <a:lnTo>
                    <a:pt x="30" y="4165"/>
                  </a:lnTo>
                  <a:lnTo>
                    <a:pt x="41" y="4179"/>
                  </a:lnTo>
                  <a:lnTo>
                    <a:pt x="51" y="4192"/>
                  </a:lnTo>
                  <a:lnTo>
                    <a:pt x="64" y="4202"/>
                  </a:lnTo>
                  <a:lnTo>
                    <a:pt x="78" y="4212"/>
                  </a:lnTo>
                  <a:lnTo>
                    <a:pt x="91" y="4221"/>
                  </a:lnTo>
                  <a:lnTo>
                    <a:pt x="106" y="4229"/>
                  </a:lnTo>
                  <a:lnTo>
                    <a:pt x="121" y="4234"/>
                  </a:lnTo>
                  <a:lnTo>
                    <a:pt x="138" y="4239"/>
                  </a:lnTo>
                  <a:lnTo>
                    <a:pt x="155" y="4241"/>
                  </a:lnTo>
                  <a:lnTo>
                    <a:pt x="173" y="4243"/>
                  </a:lnTo>
                  <a:lnTo>
                    <a:pt x="5859" y="4243"/>
                  </a:lnTo>
                  <a:lnTo>
                    <a:pt x="5859" y="4243"/>
                  </a:lnTo>
                  <a:lnTo>
                    <a:pt x="5876" y="4241"/>
                  </a:lnTo>
                  <a:lnTo>
                    <a:pt x="5893" y="4239"/>
                  </a:lnTo>
                  <a:lnTo>
                    <a:pt x="5910" y="4234"/>
                  </a:lnTo>
                  <a:lnTo>
                    <a:pt x="5926" y="4229"/>
                  </a:lnTo>
                  <a:lnTo>
                    <a:pt x="5941" y="4221"/>
                  </a:lnTo>
                  <a:lnTo>
                    <a:pt x="5955" y="4212"/>
                  </a:lnTo>
                  <a:lnTo>
                    <a:pt x="5968" y="4202"/>
                  </a:lnTo>
                  <a:lnTo>
                    <a:pt x="5980" y="4192"/>
                  </a:lnTo>
                  <a:lnTo>
                    <a:pt x="5992" y="4179"/>
                  </a:lnTo>
                  <a:lnTo>
                    <a:pt x="6002" y="4165"/>
                  </a:lnTo>
                  <a:lnTo>
                    <a:pt x="6010" y="4152"/>
                  </a:lnTo>
                  <a:lnTo>
                    <a:pt x="6017" y="4137"/>
                  </a:lnTo>
                  <a:lnTo>
                    <a:pt x="6024" y="4120"/>
                  </a:lnTo>
                  <a:lnTo>
                    <a:pt x="6027" y="4105"/>
                  </a:lnTo>
                  <a:lnTo>
                    <a:pt x="6031" y="4086"/>
                  </a:lnTo>
                  <a:lnTo>
                    <a:pt x="6031" y="4069"/>
                  </a:lnTo>
                  <a:lnTo>
                    <a:pt x="6031" y="173"/>
                  </a:lnTo>
                  <a:lnTo>
                    <a:pt x="6031" y="173"/>
                  </a:lnTo>
                  <a:lnTo>
                    <a:pt x="6031" y="157"/>
                  </a:lnTo>
                  <a:lnTo>
                    <a:pt x="6027" y="138"/>
                  </a:lnTo>
                  <a:lnTo>
                    <a:pt x="6024" y="121"/>
                  </a:lnTo>
                  <a:lnTo>
                    <a:pt x="6017" y="106"/>
                  </a:lnTo>
                  <a:lnTo>
                    <a:pt x="6010" y="91"/>
                  </a:lnTo>
                  <a:lnTo>
                    <a:pt x="6002" y="77"/>
                  </a:lnTo>
                  <a:lnTo>
                    <a:pt x="5992" y="64"/>
                  </a:lnTo>
                  <a:lnTo>
                    <a:pt x="5980" y="51"/>
                  </a:lnTo>
                  <a:lnTo>
                    <a:pt x="5968" y="40"/>
                  </a:lnTo>
                  <a:lnTo>
                    <a:pt x="5955" y="30"/>
                  </a:lnTo>
                  <a:lnTo>
                    <a:pt x="5941" y="22"/>
                  </a:lnTo>
                  <a:lnTo>
                    <a:pt x="5926" y="14"/>
                  </a:lnTo>
                  <a:lnTo>
                    <a:pt x="5910" y="9"/>
                  </a:lnTo>
                  <a:lnTo>
                    <a:pt x="5893" y="3"/>
                  </a:lnTo>
                  <a:lnTo>
                    <a:pt x="5876" y="2"/>
                  </a:lnTo>
                  <a:lnTo>
                    <a:pt x="5859" y="0"/>
                  </a:lnTo>
                  <a:lnTo>
                    <a:pt x="5859" y="0"/>
                  </a:lnTo>
                  <a:close/>
                </a:path>
              </a:pathLst>
            </a:custGeom>
            <a:solidFill>
              <a:srgbClr val="000000"/>
            </a:solidFill>
            <a:ln>
              <a:noFill/>
            </a:ln>
            <a:effectLst>
              <a:outerShdw blurRad="25400" algn="ctr" rotWithShape="0">
                <a:prstClr val="black">
                  <a:alpha val="61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0" i="0">
                <a:latin typeface="K2D" panose="00000500000000000000" pitchFamily="2" charset="-34"/>
              </a:endParaRPr>
            </a:p>
          </p:txBody>
        </p:sp>
        <p:sp>
          <p:nvSpPr>
            <p:cNvPr id="19" name="9Slide.vn 4"/>
            <p:cNvSpPr/>
            <p:nvPr/>
          </p:nvSpPr>
          <p:spPr bwMode="auto">
            <a:xfrm>
              <a:off x="3892550" y="6342063"/>
              <a:ext cx="9520238" cy="441325"/>
            </a:xfrm>
            <a:custGeom>
              <a:avLst/>
              <a:gdLst>
                <a:gd name="T0" fmla="*/ 156 w 5997"/>
                <a:gd name="T1" fmla="*/ 278 h 278"/>
                <a:gd name="T2" fmla="*/ 5842 w 5997"/>
                <a:gd name="T3" fmla="*/ 278 h 278"/>
                <a:gd name="T4" fmla="*/ 5842 w 5997"/>
                <a:gd name="T5" fmla="*/ 278 h 278"/>
                <a:gd name="T6" fmla="*/ 5857 w 5997"/>
                <a:gd name="T7" fmla="*/ 276 h 278"/>
                <a:gd name="T8" fmla="*/ 5872 w 5997"/>
                <a:gd name="T9" fmla="*/ 275 h 278"/>
                <a:gd name="T10" fmla="*/ 5887 w 5997"/>
                <a:gd name="T11" fmla="*/ 269 h 278"/>
                <a:gd name="T12" fmla="*/ 5903 w 5997"/>
                <a:gd name="T13" fmla="*/ 264 h 278"/>
                <a:gd name="T14" fmla="*/ 5916 w 5997"/>
                <a:gd name="T15" fmla="*/ 258 h 278"/>
                <a:gd name="T16" fmla="*/ 5928 w 5997"/>
                <a:gd name="T17" fmla="*/ 251 h 278"/>
                <a:gd name="T18" fmla="*/ 5941 w 5997"/>
                <a:gd name="T19" fmla="*/ 241 h 278"/>
                <a:gd name="T20" fmla="*/ 5951 w 5997"/>
                <a:gd name="T21" fmla="*/ 231 h 278"/>
                <a:gd name="T22" fmla="*/ 5962 w 5997"/>
                <a:gd name="T23" fmla="*/ 221 h 278"/>
                <a:gd name="T24" fmla="*/ 5970 w 5997"/>
                <a:gd name="T25" fmla="*/ 209 h 278"/>
                <a:gd name="T26" fmla="*/ 5978 w 5997"/>
                <a:gd name="T27" fmla="*/ 195 h 278"/>
                <a:gd name="T28" fmla="*/ 5985 w 5997"/>
                <a:gd name="T29" fmla="*/ 182 h 278"/>
                <a:gd name="T30" fmla="*/ 5990 w 5997"/>
                <a:gd name="T31" fmla="*/ 167 h 278"/>
                <a:gd name="T32" fmla="*/ 5993 w 5997"/>
                <a:gd name="T33" fmla="*/ 153 h 278"/>
                <a:gd name="T34" fmla="*/ 5997 w 5997"/>
                <a:gd name="T35" fmla="*/ 137 h 278"/>
                <a:gd name="T36" fmla="*/ 5997 w 5997"/>
                <a:gd name="T37" fmla="*/ 121 h 278"/>
                <a:gd name="T38" fmla="*/ 5997 w 5997"/>
                <a:gd name="T39" fmla="*/ 0 h 278"/>
                <a:gd name="T40" fmla="*/ 0 w 5997"/>
                <a:gd name="T41" fmla="*/ 0 h 278"/>
                <a:gd name="T42" fmla="*/ 0 w 5997"/>
                <a:gd name="T43" fmla="*/ 121 h 278"/>
                <a:gd name="T44" fmla="*/ 0 w 5997"/>
                <a:gd name="T45" fmla="*/ 121 h 278"/>
                <a:gd name="T46" fmla="*/ 2 w 5997"/>
                <a:gd name="T47" fmla="*/ 137 h 278"/>
                <a:gd name="T48" fmla="*/ 3 w 5997"/>
                <a:gd name="T49" fmla="*/ 153 h 278"/>
                <a:gd name="T50" fmla="*/ 8 w 5997"/>
                <a:gd name="T51" fmla="*/ 167 h 278"/>
                <a:gd name="T52" fmla="*/ 13 w 5997"/>
                <a:gd name="T53" fmla="*/ 182 h 278"/>
                <a:gd name="T54" fmla="*/ 20 w 5997"/>
                <a:gd name="T55" fmla="*/ 195 h 278"/>
                <a:gd name="T56" fmla="*/ 27 w 5997"/>
                <a:gd name="T57" fmla="*/ 209 h 278"/>
                <a:gd name="T58" fmla="*/ 37 w 5997"/>
                <a:gd name="T59" fmla="*/ 221 h 278"/>
                <a:gd name="T60" fmla="*/ 47 w 5997"/>
                <a:gd name="T61" fmla="*/ 231 h 278"/>
                <a:gd name="T62" fmla="*/ 57 w 5997"/>
                <a:gd name="T63" fmla="*/ 241 h 278"/>
                <a:gd name="T64" fmla="*/ 69 w 5997"/>
                <a:gd name="T65" fmla="*/ 251 h 278"/>
                <a:gd name="T66" fmla="*/ 82 w 5997"/>
                <a:gd name="T67" fmla="*/ 258 h 278"/>
                <a:gd name="T68" fmla="*/ 96 w 5997"/>
                <a:gd name="T69" fmla="*/ 264 h 278"/>
                <a:gd name="T70" fmla="*/ 109 w 5997"/>
                <a:gd name="T71" fmla="*/ 269 h 278"/>
                <a:gd name="T72" fmla="*/ 124 w 5997"/>
                <a:gd name="T73" fmla="*/ 275 h 278"/>
                <a:gd name="T74" fmla="*/ 141 w 5997"/>
                <a:gd name="T75" fmla="*/ 276 h 278"/>
                <a:gd name="T76" fmla="*/ 156 w 5997"/>
                <a:gd name="T77" fmla="*/ 278 h 278"/>
                <a:gd name="T78" fmla="*/ 156 w 5997"/>
                <a:gd name="T79"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97" h="278">
                  <a:moveTo>
                    <a:pt x="156" y="278"/>
                  </a:moveTo>
                  <a:lnTo>
                    <a:pt x="5842" y="278"/>
                  </a:lnTo>
                  <a:lnTo>
                    <a:pt x="5842" y="278"/>
                  </a:lnTo>
                  <a:lnTo>
                    <a:pt x="5857" y="276"/>
                  </a:lnTo>
                  <a:lnTo>
                    <a:pt x="5872" y="275"/>
                  </a:lnTo>
                  <a:lnTo>
                    <a:pt x="5887" y="269"/>
                  </a:lnTo>
                  <a:lnTo>
                    <a:pt x="5903" y="264"/>
                  </a:lnTo>
                  <a:lnTo>
                    <a:pt x="5916" y="258"/>
                  </a:lnTo>
                  <a:lnTo>
                    <a:pt x="5928" y="251"/>
                  </a:lnTo>
                  <a:lnTo>
                    <a:pt x="5941" y="241"/>
                  </a:lnTo>
                  <a:lnTo>
                    <a:pt x="5951" y="231"/>
                  </a:lnTo>
                  <a:lnTo>
                    <a:pt x="5962" y="221"/>
                  </a:lnTo>
                  <a:lnTo>
                    <a:pt x="5970" y="209"/>
                  </a:lnTo>
                  <a:lnTo>
                    <a:pt x="5978" y="195"/>
                  </a:lnTo>
                  <a:lnTo>
                    <a:pt x="5985" y="182"/>
                  </a:lnTo>
                  <a:lnTo>
                    <a:pt x="5990" y="167"/>
                  </a:lnTo>
                  <a:lnTo>
                    <a:pt x="5993" y="153"/>
                  </a:lnTo>
                  <a:lnTo>
                    <a:pt x="5997" y="137"/>
                  </a:lnTo>
                  <a:lnTo>
                    <a:pt x="5997" y="121"/>
                  </a:lnTo>
                  <a:lnTo>
                    <a:pt x="5997" y="0"/>
                  </a:lnTo>
                  <a:lnTo>
                    <a:pt x="0" y="0"/>
                  </a:lnTo>
                  <a:lnTo>
                    <a:pt x="0" y="121"/>
                  </a:lnTo>
                  <a:lnTo>
                    <a:pt x="0" y="121"/>
                  </a:lnTo>
                  <a:lnTo>
                    <a:pt x="2" y="137"/>
                  </a:lnTo>
                  <a:lnTo>
                    <a:pt x="3" y="153"/>
                  </a:lnTo>
                  <a:lnTo>
                    <a:pt x="8" y="167"/>
                  </a:lnTo>
                  <a:lnTo>
                    <a:pt x="13" y="182"/>
                  </a:lnTo>
                  <a:lnTo>
                    <a:pt x="20" y="195"/>
                  </a:lnTo>
                  <a:lnTo>
                    <a:pt x="27" y="209"/>
                  </a:lnTo>
                  <a:lnTo>
                    <a:pt x="37" y="221"/>
                  </a:lnTo>
                  <a:lnTo>
                    <a:pt x="47" y="231"/>
                  </a:lnTo>
                  <a:lnTo>
                    <a:pt x="57" y="241"/>
                  </a:lnTo>
                  <a:lnTo>
                    <a:pt x="69" y="251"/>
                  </a:lnTo>
                  <a:lnTo>
                    <a:pt x="82" y="258"/>
                  </a:lnTo>
                  <a:lnTo>
                    <a:pt x="96" y="264"/>
                  </a:lnTo>
                  <a:lnTo>
                    <a:pt x="109" y="269"/>
                  </a:lnTo>
                  <a:lnTo>
                    <a:pt x="124" y="275"/>
                  </a:lnTo>
                  <a:lnTo>
                    <a:pt x="141" y="276"/>
                  </a:lnTo>
                  <a:lnTo>
                    <a:pt x="156" y="278"/>
                  </a:lnTo>
                  <a:lnTo>
                    <a:pt x="156" y="278"/>
                  </a:lnTo>
                  <a:close/>
                </a:path>
              </a:pathLst>
            </a:custGeom>
            <a:solidFill>
              <a:srgbClr val="1818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0" i="0">
                <a:latin typeface="K2D" panose="00000500000000000000" pitchFamily="2" charset="-34"/>
              </a:endParaRPr>
            </a:p>
          </p:txBody>
        </p:sp>
        <p:sp>
          <p:nvSpPr>
            <p:cNvPr id="20" name="9Slide.vn 5"/>
            <p:cNvSpPr>
              <a:spLocks noChangeArrowheads="1"/>
            </p:cNvSpPr>
            <p:nvPr/>
          </p:nvSpPr>
          <p:spPr bwMode="auto">
            <a:xfrm>
              <a:off x="4205288" y="533400"/>
              <a:ext cx="8897938" cy="5565775"/>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b="0" i="0">
                <a:latin typeface="K2D" panose="00000500000000000000" pitchFamily="2" charset="-34"/>
              </a:endParaRPr>
            </a:p>
          </p:txBody>
        </p:sp>
        <p:sp>
          <p:nvSpPr>
            <p:cNvPr id="21" name="9Slide.vn 6"/>
            <p:cNvSpPr/>
            <p:nvPr/>
          </p:nvSpPr>
          <p:spPr bwMode="auto">
            <a:xfrm>
              <a:off x="2738438" y="6618288"/>
              <a:ext cx="11828463" cy="239713"/>
            </a:xfrm>
            <a:custGeom>
              <a:avLst/>
              <a:gdLst>
                <a:gd name="T0" fmla="*/ 7451 w 7451"/>
                <a:gd name="T1" fmla="*/ 0 h 151"/>
                <a:gd name="T2" fmla="*/ 4441 w 7451"/>
                <a:gd name="T3" fmla="*/ 1 h 151"/>
                <a:gd name="T4" fmla="*/ 4381 w 7451"/>
                <a:gd name="T5" fmla="*/ 35 h 151"/>
                <a:gd name="T6" fmla="*/ 3097 w 7451"/>
                <a:gd name="T7" fmla="*/ 35 h 151"/>
                <a:gd name="T8" fmla="*/ 3020 w 7451"/>
                <a:gd name="T9" fmla="*/ 1 h 151"/>
                <a:gd name="T10" fmla="*/ 0 w 7451"/>
                <a:gd name="T11" fmla="*/ 0 h 151"/>
                <a:gd name="T12" fmla="*/ 0 w 7451"/>
                <a:gd name="T13" fmla="*/ 35 h 151"/>
                <a:gd name="T14" fmla="*/ 0 w 7451"/>
                <a:gd name="T15" fmla="*/ 35 h 151"/>
                <a:gd name="T16" fmla="*/ 61 w 7451"/>
                <a:gd name="T17" fmla="*/ 53 h 151"/>
                <a:gd name="T18" fmla="*/ 98 w 7451"/>
                <a:gd name="T19" fmla="*/ 65 h 151"/>
                <a:gd name="T20" fmla="*/ 140 w 7451"/>
                <a:gd name="T21" fmla="*/ 75 h 151"/>
                <a:gd name="T22" fmla="*/ 140 w 7451"/>
                <a:gd name="T23" fmla="*/ 75 h 151"/>
                <a:gd name="T24" fmla="*/ 168 w 7451"/>
                <a:gd name="T25" fmla="*/ 82 h 151"/>
                <a:gd name="T26" fmla="*/ 216 w 7451"/>
                <a:gd name="T27" fmla="*/ 90 h 151"/>
                <a:gd name="T28" fmla="*/ 286 w 7451"/>
                <a:gd name="T29" fmla="*/ 102 h 151"/>
                <a:gd name="T30" fmla="*/ 384 w 7451"/>
                <a:gd name="T31" fmla="*/ 114 h 151"/>
                <a:gd name="T32" fmla="*/ 384 w 7451"/>
                <a:gd name="T33" fmla="*/ 114 h 151"/>
                <a:gd name="T34" fmla="*/ 438 w 7451"/>
                <a:gd name="T35" fmla="*/ 121 h 151"/>
                <a:gd name="T36" fmla="*/ 510 w 7451"/>
                <a:gd name="T37" fmla="*/ 127 h 151"/>
                <a:gd name="T38" fmla="*/ 601 w 7451"/>
                <a:gd name="T39" fmla="*/ 134 h 151"/>
                <a:gd name="T40" fmla="*/ 707 w 7451"/>
                <a:gd name="T41" fmla="*/ 141 h 151"/>
                <a:gd name="T42" fmla="*/ 707 w 7451"/>
                <a:gd name="T43" fmla="*/ 141 h 151"/>
                <a:gd name="T44" fmla="*/ 838 w 7451"/>
                <a:gd name="T45" fmla="*/ 146 h 151"/>
                <a:gd name="T46" fmla="*/ 924 w 7451"/>
                <a:gd name="T47" fmla="*/ 148 h 151"/>
                <a:gd name="T48" fmla="*/ 924 w 7451"/>
                <a:gd name="T49" fmla="*/ 148 h 151"/>
                <a:gd name="T50" fmla="*/ 1195 w 7451"/>
                <a:gd name="T51" fmla="*/ 149 h 151"/>
                <a:gd name="T52" fmla="*/ 1718 w 7451"/>
                <a:gd name="T53" fmla="*/ 151 h 151"/>
                <a:gd name="T54" fmla="*/ 3188 w 7451"/>
                <a:gd name="T55" fmla="*/ 151 h 151"/>
                <a:gd name="T56" fmla="*/ 5479 w 7451"/>
                <a:gd name="T57" fmla="*/ 149 h 151"/>
                <a:gd name="T58" fmla="*/ 5479 w 7451"/>
                <a:gd name="T59" fmla="*/ 149 h 151"/>
                <a:gd name="T60" fmla="*/ 5921 w 7451"/>
                <a:gd name="T61" fmla="*/ 151 h 151"/>
                <a:gd name="T62" fmla="*/ 6244 w 7451"/>
                <a:gd name="T63" fmla="*/ 151 h 151"/>
                <a:gd name="T64" fmla="*/ 6529 w 7451"/>
                <a:gd name="T65" fmla="*/ 148 h 151"/>
                <a:gd name="T66" fmla="*/ 6529 w 7451"/>
                <a:gd name="T67" fmla="*/ 148 h 151"/>
                <a:gd name="T68" fmla="*/ 6613 w 7451"/>
                <a:gd name="T69" fmla="*/ 146 h 151"/>
                <a:gd name="T70" fmla="*/ 6744 w 7451"/>
                <a:gd name="T71" fmla="*/ 141 h 151"/>
                <a:gd name="T72" fmla="*/ 6744 w 7451"/>
                <a:gd name="T73" fmla="*/ 141 h 151"/>
                <a:gd name="T74" fmla="*/ 6852 w 7451"/>
                <a:gd name="T75" fmla="*/ 134 h 151"/>
                <a:gd name="T76" fmla="*/ 6941 w 7451"/>
                <a:gd name="T77" fmla="*/ 127 h 151"/>
                <a:gd name="T78" fmla="*/ 7015 w 7451"/>
                <a:gd name="T79" fmla="*/ 121 h 151"/>
                <a:gd name="T80" fmla="*/ 7069 w 7451"/>
                <a:gd name="T81" fmla="*/ 114 h 151"/>
                <a:gd name="T82" fmla="*/ 7069 w 7451"/>
                <a:gd name="T83" fmla="*/ 114 h 151"/>
                <a:gd name="T84" fmla="*/ 7166 w 7451"/>
                <a:gd name="T85" fmla="*/ 102 h 151"/>
                <a:gd name="T86" fmla="*/ 7237 w 7451"/>
                <a:gd name="T87" fmla="*/ 90 h 151"/>
                <a:gd name="T88" fmla="*/ 7284 w 7451"/>
                <a:gd name="T89" fmla="*/ 82 h 151"/>
                <a:gd name="T90" fmla="*/ 7313 w 7451"/>
                <a:gd name="T91" fmla="*/ 75 h 151"/>
                <a:gd name="T92" fmla="*/ 7313 w 7451"/>
                <a:gd name="T93" fmla="*/ 75 h 151"/>
                <a:gd name="T94" fmla="*/ 7353 w 7451"/>
                <a:gd name="T95" fmla="*/ 65 h 151"/>
                <a:gd name="T96" fmla="*/ 7390 w 7451"/>
                <a:gd name="T97" fmla="*/ 53 h 151"/>
                <a:gd name="T98" fmla="*/ 7451 w 7451"/>
                <a:gd name="T99" fmla="*/ 35 h 151"/>
                <a:gd name="T100" fmla="*/ 7451 w 7451"/>
                <a:gd name="T10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51" h="151">
                  <a:moveTo>
                    <a:pt x="7451" y="0"/>
                  </a:moveTo>
                  <a:lnTo>
                    <a:pt x="4441" y="1"/>
                  </a:lnTo>
                  <a:lnTo>
                    <a:pt x="4381" y="35"/>
                  </a:lnTo>
                  <a:lnTo>
                    <a:pt x="3097" y="35"/>
                  </a:lnTo>
                  <a:lnTo>
                    <a:pt x="3020" y="1"/>
                  </a:lnTo>
                  <a:lnTo>
                    <a:pt x="0" y="0"/>
                  </a:lnTo>
                  <a:lnTo>
                    <a:pt x="0" y="35"/>
                  </a:lnTo>
                  <a:lnTo>
                    <a:pt x="0" y="35"/>
                  </a:lnTo>
                  <a:lnTo>
                    <a:pt x="61" y="53"/>
                  </a:lnTo>
                  <a:lnTo>
                    <a:pt x="98" y="65"/>
                  </a:lnTo>
                  <a:lnTo>
                    <a:pt x="140" y="75"/>
                  </a:lnTo>
                  <a:lnTo>
                    <a:pt x="140" y="75"/>
                  </a:lnTo>
                  <a:lnTo>
                    <a:pt x="168" y="82"/>
                  </a:lnTo>
                  <a:lnTo>
                    <a:pt x="216" y="90"/>
                  </a:lnTo>
                  <a:lnTo>
                    <a:pt x="286" y="102"/>
                  </a:lnTo>
                  <a:lnTo>
                    <a:pt x="384" y="114"/>
                  </a:lnTo>
                  <a:lnTo>
                    <a:pt x="384" y="114"/>
                  </a:lnTo>
                  <a:lnTo>
                    <a:pt x="438" y="121"/>
                  </a:lnTo>
                  <a:lnTo>
                    <a:pt x="510" y="127"/>
                  </a:lnTo>
                  <a:lnTo>
                    <a:pt x="601" y="134"/>
                  </a:lnTo>
                  <a:lnTo>
                    <a:pt x="707" y="141"/>
                  </a:lnTo>
                  <a:lnTo>
                    <a:pt x="707" y="141"/>
                  </a:lnTo>
                  <a:lnTo>
                    <a:pt x="838" y="146"/>
                  </a:lnTo>
                  <a:lnTo>
                    <a:pt x="924" y="148"/>
                  </a:lnTo>
                  <a:lnTo>
                    <a:pt x="924" y="148"/>
                  </a:lnTo>
                  <a:lnTo>
                    <a:pt x="1195" y="149"/>
                  </a:lnTo>
                  <a:lnTo>
                    <a:pt x="1718" y="151"/>
                  </a:lnTo>
                  <a:lnTo>
                    <a:pt x="3188" y="151"/>
                  </a:lnTo>
                  <a:lnTo>
                    <a:pt x="5479" y="149"/>
                  </a:lnTo>
                  <a:lnTo>
                    <a:pt x="5479" y="149"/>
                  </a:lnTo>
                  <a:lnTo>
                    <a:pt x="5921" y="151"/>
                  </a:lnTo>
                  <a:lnTo>
                    <a:pt x="6244" y="151"/>
                  </a:lnTo>
                  <a:lnTo>
                    <a:pt x="6529" y="148"/>
                  </a:lnTo>
                  <a:lnTo>
                    <a:pt x="6529" y="148"/>
                  </a:lnTo>
                  <a:lnTo>
                    <a:pt x="6613" y="146"/>
                  </a:lnTo>
                  <a:lnTo>
                    <a:pt x="6744" y="141"/>
                  </a:lnTo>
                  <a:lnTo>
                    <a:pt x="6744" y="141"/>
                  </a:lnTo>
                  <a:lnTo>
                    <a:pt x="6852" y="134"/>
                  </a:lnTo>
                  <a:lnTo>
                    <a:pt x="6941" y="127"/>
                  </a:lnTo>
                  <a:lnTo>
                    <a:pt x="7015" y="121"/>
                  </a:lnTo>
                  <a:lnTo>
                    <a:pt x="7069" y="114"/>
                  </a:lnTo>
                  <a:lnTo>
                    <a:pt x="7069" y="114"/>
                  </a:lnTo>
                  <a:lnTo>
                    <a:pt x="7166" y="102"/>
                  </a:lnTo>
                  <a:lnTo>
                    <a:pt x="7237" y="90"/>
                  </a:lnTo>
                  <a:lnTo>
                    <a:pt x="7284" y="82"/>
                  </a:lnTo>
                  <a:lnTo>
                    <a:pt x="7313" y="75"/>
                  </a:lnTo>
                  <a:lnTo>
                    <a:pt x="7313" y="75"/>
                  </a:lnTo>
                  <a:lnTo>
                    <a:pt x="7353" y="65"/>
                  </a:lnTo>
                  <a:lnTo>
                    <a:pt x="7390" y="53"/>
                  </a:lnTo>
                  <a:lnTo>
                    <a:pt x="7451" y="35"/>
                  </a:lnTo>
                  <a:lnTo>
                    <a:pt x="7451" y="0"/>
                  </a:lnTo>
                  <a:close/>
                </a:path>
              </a:pathLst>
            </a:custGeom>
            <a:solidFill>
              <a:srgbClr val="A5A6A8"/>
            </a:solidFill>
            <a:ln>
              <a:noFill/>
            </a:ln>
            <a:effectLst>
              <a:innerShdw blurRad="114300">
                <a:prstClr val="black">
                  <a:alpha val="7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0" i="0">
                <a:latin typeface="K2D" panose="00000500000000000000" pitchFamily="2" charset="-34"/>
              </a:endParaRPr>
            </a:p>
          </p:txBody>
        </p:sp>
        <p:sp>
          <p:nvSpPr>
            <p:cNvPr id="22" name="9Slide.vn 7"/>
            <p:cNvSpPr/>
            <p:nvPr/>
          </p:nvSpPr>
          <p:spPr bwMode="auto">
            <a:xfrm>
              <a:off x="2738438" y="6618288"/>
              <a:ext cx="11828463" cy="55563"/>
            </a:xfrm>
            <a:custGeom>
              <a:avLst/>
              <a:gdLst>
                <a:gd name="T0" fmla="*/ 7451 w 7451"/>
                <a:gd name="T1" fmla="*/ 35 h 35"/>
                <a:gd name="T2" fmla="*/ 0 w 7451"/>
                <a:gd name="T3" fmla="*/ 35 h 35"/>
                <a:gd name="T4" fmla="*/ 0 w 7451"/>
                <a:gd name="T5" fmla="*/ 0 h 35"/>
                <a:gd name="T6" fmla="*/ 3020 w 7451"/>
                <a:gd name="T7" fmla="*/ 0 h 35"/>
                <a:gd name="T8" fmla="*/ 3047 w 7451"/>
                <a:gd name="T9" fmla="*/ 18 h 35"/>
                <a:gd name="T10" fmla="*/ 4413 w 7451"/>
                <a:gd name="T11" fmla="*/ 18 h 35"/>
                <a:gd name="T12" fmla="*/ 4441 w 7451"/>
                <a:gd name="T13" fmla="*/ 0 h 35"/>
                <a:gd name="T14" fmla="*/ 7451 w 7451"/>
                <a:gd name="T15" fmla="*/ 0 h 35"/>
                <a:gd name="T16" fmla="*/ 7451 w 7451"/>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51" h="35">
                  <a:moveTo>
                    <a:pt x="7451" y="35"/>
                  </a:moveTo>
                  <a:lnTo>
                    <a:pt x="0" y="35"/>
                  </a:lnTo>
                  <a:lnTo>
                    <a:pt x="0" y="0"/>
                  </a:lnTo>
                  <a:lnTo>
                    <a:pt x="3020" y="0"/>
                  </a:lnTo>
                  <a:lnTo>
                    <a:pt x="3047" y="18"/>
                  </a:lnTo>
                  <a:lnTo>
                    <a:pt x="4413" y="18"/>
                  </a:lnTo>
                  <a:lnTo>
                    <a:pt x="4441" y="0"/>
                  </a:lnTo>
                  <a:lnTo>
                    <a:pt x="7451" y="0"/>
                  </a:lnTo>
                  <a:lnTo>
                    <a:pt x="7451" y="35"/>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gs>
                <a:gs pos="9000">
                  <a:srgbClr val="DFE0E1"/>
                </a:gs>
              </a:gsLst>
              <a:lin ang="0" scaled="1"/>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0" i="0">
                <a:latin typeface="K2D" panose="00000500000000000000" pitchFamily="2" charset="-34"/>
              </a:endParaRPr>
            </a:p>
          </p:txBody>
        </p:sp>
        <p:sp>
          <p:nvSpPr>
            <p:cNvPr id="23" name="9Slide.vn 8"/>
            <p:cNvSpPr/>
            <p:nvPr/>
          </p:nvSpPr>
          <p:spPr bwMode="auto">
            <a:xfrm>
              <a:off x="7524750" y="6619875"/>
              <a:ext cx="2255838" cy="90488"/>
            </a:xfrm>
            <a:custGeom>
              <a:avLst/>
              <a:gdLst>
                <a:gd name="T0" fmla="*/ 1389 w 1421"/>
                <a:gd name="T1" fmla="*/ 2 h 57"/>
                <a:gd name="T2" fmla="*/ 32 w 1421"/>
                <a:gd name="T3" fmla="*/ 2 h 57"/>
                <a:gd name="T4" fmla="*/ 32 w 1421"/>
                <a:gd name="T5" fmla="*/ 2 h 57"/>
                <a:gd name="T6" fmla="*/ 17 w 1421"/>
                <a:gd name="T7" fmla="*/ 2 h 57"/>
                <a:gd name="T8" fmla="*/ 0 w 1421"/>
                <a:gd name="T9" fmla="*/ 0 h 57"/>
                <a:gd name="T10" fmla="*/ 0 w 1421"/>
                <a:gd name="T11" fmla="*/ 34 h 57"/>
                <a:gd name="T12" fmla="*/ 0 w 1421"/>
                <a:gd name="T13" fmla="*/ 34 h 57"/>
                <a:gd name="T14" fmla="*/ 20 w 1421"/>
                <a:gd name="T15" fmla="*/ 44 h 57"/>
                <a:gd name="T16" fmla="*/ 42 w 1421"/>
                <a:gd name="T17" fmla="*/ 51 h 57"/>
                <a:gd name="T18" fmla="*/ 64 w 1421"/>
                <a:gd name="T19" fmla="*/ 56 h 57"/>
                <a:gd name="T20" fmla="*/ 85 w 1421"/>
                <a:gd name="T21" fmla="*/ 57 h 57"/>
                <a:gd name="T22" fmla="*/ 1337 w 1421"/>
                <a:gd name="T23" fmla="*/ 57 h 57"/>
                <a:gd name="T24" fmla="*/ 1337 w 1421"/>
                <a:gd name="T25" fmla="*/ 57 h 57"/>
                <a:gd name="T26" fmla="*/ 1359 w 1421"/>
                <a:gd name="T27" fmla="*/ 56 h 57"/>
                <a:gd name="T28" fmla="*/ 1381 w 1421"/>
                <a:gd name="T29" fmla="*/ 51 h 57"/>
                <a:gd name="T30" fmla="*/ 1401 w 1421"/>
                <a:gd name="T31" fmla="*/ 44 h 57"/>
                <a:gd name="T32" fmla="*/ 1421 w 1421"/>
                <a:gd name="T33" fmla="*/ 34 h 57"/>
                <a:gd name="T34" fmla="*/ 1421 w 1421"/>
                <a:gd name="T35" fmla="*/ 0 h 57"/>
                <a:gd name="T36" fmla="*/ 1421 w 1421"/>
                <a:gd name="T37" fmla="*/ 0 h 57"/>
                <a:gd name="T38" fmla="*/ 1406 w 1421"/>
                <a:gd name="T39" fmla="*/ 2 h 57"/>
                <a:gd name="T40" fmla="*/ 1389 w 1421"/>
                <a:gd name="T41" fmla="*/ 2 h 57"/>
                <a:gd name="T42" fmla="*/ 1389 w 1421"/>
                <a:gd name="T43" fmla="*/ 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21" h="57">
                  <a:moveTo>
                    <a:pt x="1389" y="2"/>
                  </a:moveTo>
                  <a:lnTo>
                    <a:pt x="32" y="2"/>
                  </a:lnTo>
                  <a:lnTo>
                    <a:pt x="32" y="2"/>
                  </a:lnTo>
                  <a:lnTo>
                    <a:pt x="17" y="2"/>
                  </a:lnTo>
                  <a:lnTo>
                    <a:pt x="0" y="0"/>
                  </a:lnTo>
                  <a:lnTo>
                    <a:pt x="0" y="34"/>
                  </a:lnTo>
                  <a:lnTo>
                    <a:pt x="0" y="34"/>
                  </a:lnTo>
                  <a:lnTo>
                    <a:pt x="20" y="44"/>
                  </a:lnTo>
                  <a:lnTo>
                    <a:pt x="42" y="51"/>
                  </a:lnTo>
                  <a:lnTo>
                    <a:pt x="64" y="56"/>
                  </a:lnTo>
                  <a:lnTo>
                    <a:pt x="85" y="57"/>
                  </a:lnTo>
                  <a:lnTo>
                    <a:pt x="1337" y="57"/>
                  </a:lnTo>
                  <a:lnTo>
                    <a:pt x="1337" y="57"/>
                  </a:lnTo>
                  <a:lnTo>
                    <a:pt x="1359" y="56"/>
                  </a:lnTo>
                  <a:lnTo>
                    <a:pt x="1381" y="51"/>
                  </a:lnTo>
                  <a:lnTo>
                    <a:pt x="1401" y="44"/>
                  </a:lnTo>
                  <a:lnTo>
                    <a:pt x="1421" y="34"/>
                  </a:lnTo>
                  <a:lnTo>
                    <a:pt x="1421" y="0"/>
                  </a:lnTo>
                  <a:lnTo>
                    <a:pt x="1421" y="0"/>
                  </a:lnTo>
                  <a:lnTo>
                    <a:pt x="1406" y="2"/>
                  </a:lnTo>
                  <a:lnTo>
                    <a:pt x="1389" y="2"/>
                  </a:lnTo>
                  <a:lnTo>
                    <a:pt x="1389" y="2"/>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lumMod val="95000"/>
                  </a:srgbClr>
                </a:gs>
                <a:gs pos="9000">
                  <a:srgbClr val="DFE0E1">
                    <a:lumMod val="95000"/>
                  </a:srgbClr>
                </a:gs>
              </a:gsLst>
              <a:lin ang="0" scaled="1"/>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0" i="0">
                <a:latin typeface="K2D" panose="00000500000000000000" pitchFamily="2" charset="-34"/>
              </a:endParaRPr>
            </a:p>
          </p:txBody>
        </p:sp>
      </p:grpSp>
      <p:sp>
        <p:nvSpPr>
          <p:cNvPr id="5" name="Picture Placeholder 4"/>
          <p:cNvSpPr>
            <a:spLocks noGrp="1"/>
          </p:cNvSpPr>
          <p:nvPr>
            <p:ph type="pic" sz="quarter" idx="12" hasCustomPrompt="1"/>
          </p:nvPr>
        </p:nvSpPr>
        <p:spPr>
          <a:xfrm>
            <a:off x="3219450" y="1400175"/>
            <a:ext cx="5762625" cy="3600450"/>
          </a:xfrm>
          <a:solidFill>
            <a:schemeClr val="bg1">
              <a:lumMod val="95000"/>
            </a:schemeClr>
          </a:solidFill>
        </p:spPr>
        <p:txBody>
          <a:bodyPr anchor="ctr" anchorCtr="0"/>
          <a:lstStyle>
            <a:lvl1pPr marL="0" indent="0" algn="ctr">
              <a:buNone/>
              <a:defRPr/>
            </a:lvl1pPr>
          </a:lstStyle>
          <a:p>
            <a:r>
              <a:rPr lang="en-US"/>
              <a:t>Thêm ảnh</a:t>
            </a:r>
            <a:endParaRPr lang="en-US"/>
          </a:p>
        </p:txBody>
      </p:sp>
      <p:pic>
        <p:nvPicPr>
          <p:cNvPr id="29" name="Picture 28"/>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3" name="Rectangle 2"/>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4" name="Rectangle 3"/>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7" name="Group 6"/>
          <p:cNvGrpSpPr/>
          <p:nvPr userDrawn="1"/>
        </p:nvGrpSpPr>
        <p:grpSpPr>
          <a:xfrm>
            <a:off x="817685" y="6410864"/>
            <a:ext cx="2760487" cy="403790"/>
            <a:chOff x="741485" y="6410864"/>
            <a:chExt cx="2760487" cy="403790"/>
          </a:xfrm>
        </p:grpSpPr>
        <p:sp>
          <p:nvSpPr>
            <p:cNvPr id="8" name="TextBox 7"/>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2" name="Picture 11"/>
          <p:cNvPicPr>
            <a:picLocks noChangeAspect="1"/>
          </p:cNvPicPr>
          <p:nvPr userDrawn="1"/>
        </p:nvPicPr>
        <p:blipFill>
          <a:blip r:embed="rId3"/>
          <a:stretch>
            <a:fillRect/>
          </a:stretch>
        </p:blipFill>
        <p:spPr>
          <a:xfrm>
            <a:off x="2583391" y="6481985"/>
            <a:ext cx="9339545" cy="118261"/>
          </a:xfrm>
          <a:prstGeom prst="rect">
            <a:avLst/>
          </a:prstGeom>
        </p:spPr>
      </p:pic>
      <p:sp>
        <p:nvSpPr>
          <p:cNvPr id="13"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4"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acbook 2">
    <p:spTree>
      <p:nvGrpSpPr>
        <p:cNvPr id="1" name=""/>
        <p:cNvGrpSpPr/>
        <p:nvPr/>
      </p:nvGrpSpPr>
      <p:grpSpPr>
        <a:xfrm>
          <a:off x="0" y="0"/>
          <a:ext cx="0" cy="0"/>
          <a:chOff x="0" y="0"/>
          <a:chExt cx="0" cy="0"/>
        </a:xfrm>
      </p:grpSpPr>
      <p:pic>
        <p:nvPicPr>
          <p:cNvPr id="26" name="Picture 25"/>
          <p:cNvPicPr>
            <a:picLocks noChangeAspect="1"/>
          </p:cNvPicPr>
          <p:nvPr userDrawn="1"/>
        </p:nvPicPr>
        <p:blipFill>
          <a:blip r:embed="rId2">
            <a:alphaModFix amt="85000"/>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2642247" y="1727802"/>
            <a:ext cx="3453753" cy="3402396"/>
          </a:xfrm>
          <a:prstGeom prst="rect">
            <a:avLst/>
          </a:prstGeom>
        </p:spPr>
      </p:pic>
      <p:grpSp>
        <p:nvGrpSpPr>
          <p:cNvPr id="10" name="9Slide.vn 1"/>
          <p:cNvGrpSpPr/>
          <p:nvPr userDrawn="1"/>
        </p:nvGrpSpPr>
        <p:grpSpPr>
          <a:xfrm>
            <a:off x="5868547" y="1080007"/>
            <a:ext cx="7666588" cy="4425443"/>
            <a:chOff x="2738438" y="30163"/>
            <a:chExt cx="11828463" cy="6827838"/>
          </a:xfrm>
        </p:grpSpPr>
        <p:sp>
          <p:nvSpPr>
            <p:cNvPr id="17" name="9Slide.vn 2"/>
            <p:cNvSpPr/>
            <p:nvPr/>
          </p:nvSpPr>
          <p:spPr bwMode="auto">
            <a:xfrm>
              <a:off x="3821113" y="30163"/>
              <a:ext cx="9663113" cy="6823075"/>
            </a:xfrm>
            <a:custGeom>
              <a:avLst/>
              <a:gdLst>
                <a:gd name="T0" fmla="*/ 201 w 6087"/>
                <a:gd name="T1" fmla="*/ 4298 h 4298"/>
                <a:gd name="T2" fmla="*/ 181 w 6087"/>
                <a:gd name="T3" fmla="*/ 4298 h 4298"/>
                <a:gd name="T4" fmla="*/ 141 w 6087"/>
                <a:gd name="T5" fmla="*/ 4289 h 4298"/>
                <a:gd name="T6" fmla="*/ 106 w 6087"/>
                <a:gd name="T7" fmla="*/ 4274 h 4298"/>
                <a:gd name="T8" fmla="*/ 74 w 6087"/>
                <a:gd name="T9" fmla="*/ 4252 h 4298"/>
                <a:gd name="T10" fmla="*/ 47 w 6087"/>
                <a:gd name="T11" fmla="*/ 4225 h 4298"/>
                <a:gd name="T12" fmla="*/ 25 w 6087"/>
                <a:gd name="T13" fmla="*/ 4193 h 4298"/>
                <a:gd name="T14" fmla="*/ 10 w 6087"/>
                <a:gd name="T15" fmla="*/ 4158 h 4298"/>
                <a:gd name="T16" fmla="*/ 1 w 6087"/>
                <a:gd name="T17" fmla="*/ 4118 h 4298"/>
                <a:gd name="T18" fmla="*/ 0 w 6087"/>
                <a:gd name="T19" fmla="*/ 201 h 4298"/>
                <a:gd name="T20" fmla="*/ 1 w 6087"/>
                <a:gd name="T21" fmla="*/ 181 h 4298"/>
                <a:gd name="T22" fmla="*/ 10 w 6087"/>
                <a:gd name="T23" fmla="*/ 141 h 4298"/>
                <a:gd name="T24" fmla="*/ 25 w 6087"/>
                <a:gd name="T25" fmla="*/ 105 h 4298"/>
                <a:gd name="T26" fmla="*/ 47 w 6087"/>
                <a:gd name="T27" fmla="*/ 74 h 4298"/>
                <a:gd name="T28" fmla="*/ 74 w 6087"/>
                <a:gd name="T29" fmla="*/ 47 h 4298"/>
                <a:gd name="T30" fmla="*/ 106 w 6087"/>
                <a:gd name="T31" fmla="*/ 25 h 4298"/>
                <a:gd name="T32" fmla="*/ 141 w 6087"/>
                <a:gd name="T33" fmla="*/ 10 h 4298"/>
                <a:gd name="T34" fmla="*/ 181 w 6087"/>
                <a:gd name="T35" fmla="*/ 1 h 4298"/>
                <a:gd name="T36" fmla="*/ 5887 w 6087"/>
                <a:gd name="T37" fmla="*/ 0 h 4298"/>
                <a:gd name="T38" fmla="*/ 5907 w 6087"/>
                <a:gd name="T39" fmla="*/ 1 h 4298"/>
                <a:gd name="T40" fmla="*/ 5946 w 6087"/>
                <a:gd name="T41" fmla="*/ 10 h 4298"/>
                <a:gd name="T42" fmla="*/ 5983 w 6087"/>
                <a:gd name="T43" fmla="*/ 25 h 4298"/>
                <a:gd name="T44" fmla="*/ 6015 w 6087"/>
                <a:gd name="T45" fmla="*/ 47 h 4298"/>
                <a:gd name="T46" fmla="*/ 6042 w 6087"/>
                <a:gd name="T47" fmla="*/ 74 h 4298"/>
                <a:gd name="T48" fmla="*/ 6064 w 6087"/>
                <a:gd name="T49" fmla="*/ 105 h 4298"/>
                <a:gd name="T50" fmla="*/ 6079 w 6087"/>
                <a:gd name="T51" fmla="*/ 141 h 4298"/>
                <a:gd name="T52" fmla="*/ 6087 w 6087"/>
                <a:gd name="T53" fmla="*/ 181 h 4298"/>
                <a:gd name="T54" fmla="*/ 6087 w 6087"/>
                <a:gd name="T55" fmla="*/ 4097 h 4298"/>
                <a:gd name="T56" fmla="*/ 6087 w 6087"/>
                <a:gd name="T57" fmla="*/ 4118 h 4298"/>
                <a:gd name="T58" fmla="*/ 6079 w 6087"/>
                <a:gd name="T59" fmla="*/ 4158 h 4298"/>
                <a:gd name="T60" fmla="*/ 6064 w 6087"/>
                <a:gd name="T61" fmla="*/ 4193 h 4298"/>
                <a:gd name="T62" fmla="*/ 6042 w 6087"/>
                <a:gd name="T63" fmla="*/ 4225 h 4298"/>
                <a:gd name="T64" fmla="*/ 6015 w 6087"/>
                <a:gd name="T65" fmla="*/ 4252 h 4298"/>
                <a:gd name="T66" fmla="*/ 5983 w 6087"/>
                <a:gd name="T67" fmla="*/ 4274 h 4298"/>
                <a:gd name="T68" fmla="*/ 5946 w 6087"/>
                <a:gd name="T69" fmla="*/ 4289 h 4298"/>
                <a:gd name="T70" fmla="*/ 5907 w 6087"/>
                <a:gd name="T71" fmla="*/ 4298 h 4298"/>
                <a:gd name="T72" fmla="*/ 5887 w 6087"/>
                <a:gd name="T73" fmla="*/ 4298 h 4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7" h="4298">
                  <a:moveTo>
                    <a:pt x="5887" y="4298"/>
                  </a:moveTo>
                  <a:lnTo>
                    <a:pt x="201" y="4298"/>
                  </a:lnTo>
                  <a:lnTo>
                    <a:pt x="201" y="4298"/>
                  </a:lnTo>
                  <a:lnTo>
                    <a:pt x="181" y="4298"/>
                  </a:lnTo>
                  <a:lnTo>
                    <a:pt x="161" y="4294"/>
                  </a:lnTo>
                  <a:lnTo>
                    <a:pt x="141" y="4289"/>
                  </a:lnTo>
                  <a:lnTo>
                    <a:pt x="122" y="4282"/>
                  </a:lnTo>
                  <a:lnTo>
                    <a:pt x="106" y="4274"/>
                  </a:lnTo>
                  <a:lnTo>
                    <a:pt x="89" y="4264"/>
                  </a:lnTo>
                  <a:lnTo>
                    <a:pt x="74" y="4252"/>
                  </a:lnTo>
                  <a:lnTo>
                    <a:pt x="58" y="4239"/>
                  </a:lnTo>
                  <a:lnTo>
                    <a:pt x="47" y="4225"/>
                  </a:lnTo>
                  <a:lnTo>
                    <a:pt x="35" y="4210"/>
                  </a:lnTo>
                  <a:lnTo>
                    <a:pt x="25" y="4193"/>
                  </a:lnTo>
                  <a:lnTo>
                    <a:pt x="16" y="4177"/>
                  </a:lnTo>
                  <a:lnTo>
                    <a:pt x="10" y="4158"/>
                  </a:lnTo>
                  <a:lnTo>
                    <a:pt x="5" y="4138"/>
                  </a:lnTo>
                  <a:lnTo>
                    <a:pt x="1" y="4118"/>
                  </a:lnTo>
                  <a:lnTo>
                    <a:pt x="0" y="4097"/>
                  </a:lnTo>
                  <a:lnTo>
                    <a:pt x="0" y="201"/>
                  </a:lnTo>
                  <a:lnTo>
                    <a:pt x="0" y="201"/>
                  </a:lnTo>
                  <a:lnTo>
                    <a:pt x="1" y="181"/>
                  </a:lnTo>
                  <a:lnTo>
                    <a:pt x="5" y="161"/>
                  </a:lnTo>
                  <a:lnTo>
                    <a:pt x="10" y="141"/>
                  </a:lnTo>
                  <a:lnTo>
                    <a:pt x="16" y="122"/>
                  </a:lnTo>
                  <a:lnTo>
                    <a:pt x="25" y="105"/>
                  </a:lnTo>
                  <a:lnTo>
                    <a:pt x="35" y="89"/>
                  </a:lnTo>
                  <a:lnTo>
                    <a:pt x="47" y="74"/>
                  </a:lnTo>
                  <a:lnTo>
                    <a:pt x="58" y="58"/>
                  </a:lnTo>
                  <a:lnTo>
                    <a:pt x="74" y="47"/>
                  </a:lnTo>
                  <a:lnTo>
                    <a:pt x="89" y="35"/>
                  </a:lnTo>
                  <a:lnTo>
                    <a:pt x="106" y="25"/>
                  </a:lnTo>
                  <a:lnTo>
                    <a:pt x="122" y="16"/>
                  </a:lnTo>
                  <a:lnTo>
                    <a:pt x="141" y="10"/>
                  </a:lnTo>
                  <a:lnTo>
                    <a:pt x="161" y="5"/>
                  </a:lnTo>
                  <a:lnTo>
                    <a:pt x="181" y="1"/>
                  </a:lnTo>
                  <a:lnTo>
                    <a:pt x="201" y="0"/>
                  </a:lnTo>
                  <a:lnTo>
                    <a:pt x="5887" y="0"/>
                  </a:lnTo>
                  <a:lnTo>
                    <a:pt x="5887" y="0"/>
                  </a:lnTo>
                  <a:lnTo>
                    <a:pt x="5907" y="1"/>
                  </a:lnTo>
                  <a:lnTo>
                    <a:pt x="5927" y="5"/>
                  </a:lnTo>
                  <a:lnTo>
                    <a:pt x="5946" y="10"/>
                  </a:lnTo>
                  <a:lnTo>
                    <a:pt x="5964" y="16"/>
                  </a:lnTo>
                  <a:lnTo>
                    <a:pt x="5983" y="25"/>
                  </a:lnTo>
                  <a:lnTo>
                    <a:pt x="6000" y="35"/>
                  </a:lnTo>
                  <a:lnTo>
                    <a:pt x="6015" y="47"/>
                  </a:lnTo>
                  <a:lnTo>
                    <a:pt x="6028" y="58"/>
                  </a:lnTo>
                  <a:lnTo>
                    <a:pt x="6042" y="74"/>
                  </a:lnTo>
                  <a:lnTo>
                    <a:pt x="6054" y="89"/>
                  </a:lnTo>
                  <a:lnTo>
                    <a:pt x="6064" y="105"/>
                  </a:lnTo>
                  <a:lnTo>
                    <a:pt x="6072" y="122"/>
                  </a:lnTo>
                  <a:lnTo>
                    <a:pt x="6079" y="141"/>
                  </a:lnTo>
                  <a:lnTo>
                    <a:pt x="6084" y="161"/>
                  </a:lnTo>
                  <a:lnTo>
                    <a:pt x="6087" y="181"/>
                  </a:lnTo>
                  <a:lnTo>
                    <a:pt x="6087" y="201"/>
                  </a:lnTo>
                  <a:lnTo>
                    <a:pt x="6087" y="4097"/>
                  </a:lnTo>
                  <a:lnTo>
                    <a:pt x="6087" y="4097"/>
                  </a:lnTo>
                  <a:lnTo>
                    <a:pt x="6087" y="4118"/>
                  </a:lnTo>
                  <a:lnTo>
                    <a:pt x="6084" y="4138"/>
                  </a:lnTo>
                  <a:lnTo>
                    <a:pt x="6079" y="4158"/>
                  </a:lnTo>
                  <a:lnTo>
                    <a:pt x="6072" y="4177"/>
                  </a:lnTo>
                  <a:lnTo>
                    <a:pt x="6064" y="4193"/>
                  </a:lnTo>
                  <a:lnTo>
                    <a:pt x="6054" y="4210"/>
                  </a:lnTo>
                  <a:lnTo>
                    <a:pt x="6042" y="4225"/>
                  </a:lnTo>
                  <a:lnTo>
                    <a:pt x="6028" y="4239"/>
                  </a:lnTo>
                  <a:lnTo>
                    <a:pt x="6015" y="4252"/>
                  </a:lnTo>
                  <a:lnTo>
                    <a:pt x="6000" y="4264"/>
                  </a:lnTo>
                  <a:lnTo>
                    <a:pt x="5983" y="4274"/>
                  </a:lnTo>
                  <a:lnTo>
                    <a:pt x="5964" y="4282"/>
                  </a:lnTo>
                  <a:lnTo>
                    <a:pt x="5946" y="4289"/>
                  </a:lnTo>
                  <a:lnTo>
                    <a:pt x="5927" y="4294"/>
                  </a:lnTo>
                  <a:lnTo>
                    <a:pt x="5907" y="4298"/>
                  </a:lnTo>
                  <a:lnTo>
                    <a:pt x="5887" y="4298"/>
                  </a:lnTo>
                  <a:lnTo>
                    <a:pt x="5887" y="4298"/>
                  </a:lnTo>
                  <a:close/>
                </a:path>
              </a:pathLst>
            </a:custGeom>
            <a:gradFill flip="none" rotWithShape="1">
              <a:gsLst>
                <a:gs pos="0">
                  <a:srgbClr val="B0B2B4"/>
                </a:gs>
                <a:gs pos="100000">
                  <a:srgbClr val="DFE0E1"/>
                </a:gs>
              </a:gsLst>
              <a:lin ang="0" scaled="1"/>
              <a:tileRect/>
            </a:gradFill>
            <a:ln>
              <a:noFill/>
            </a:ln>
            <a:effectLst>
              <a:innerShdw blurRad="63500">
                <a:prstClr val="black">
                  <a:alpha val="4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0" i="0">
                <a:latin typeface="K2D" panose="00000500000000000000" pitchFamily="2" charset="-34"/>
              </a:endParaRPr>
            </a:p>
          </p:txBody>
        </p:sp>
        <p:sp>
          <p:nvSpPr>
            <p:cNvPr id="18" name="9Slide.vn 3"/>
            <p:cNvSpPr/>
            <p:nvPr/>
          </p:nvSpPr>
          <p:spPr bwMode="auto">
            <a:xfrm>
              <a:off x="3865563" y="74613"/>
              <a:ext cx="9574213" cy="6735763"/>
            </a:xfrm>
            <a:custGeom>
              <a:avLst/>
              <a:gdLst>
                <a:gd name="T0" fmla="*/ 173 w 6031"/>
                <a:gd name="T1" fmla="*/ 0 h 4243"/>
                <a:gd name="T2" fmla="*/ 155 w 6031"/>
                <a:gd name="T3" fmla="*/ 2 h 4243"/>
                <a:gd name="T4" fmla="*/ 121 w 6031"/>
                <a:gd name="T5" fmla="*/ 9 h 4243"/>
                <a:gd name="T6" fmla="*/ 91 w 6031"/>
                <a:gd name="T7" fmla="*/ 22 h 4243"/>
                <a:gd name="T8" fmla="*/ 64 w 6031"/>
                <a:gd name="T9" fmla="*/ 40 h 4243"/>
                <a:gd name="T10" fmla="*/ 41 w 6031"/>
                <a:gd name="T11" fmla="*/ 64 h 4243"/>
                <a:gd name="T12" fmla="*/ 22 w 6031"/>
                <a:gd name="T13" fmla="*/ 91 h 4243"/>
                <a:gd name="T14" fmla="*/ 9 w 6031"/>
                <a:gd name="T15" fmla="*/ 121 h 4243"/>
                <a:gd name="T16" fmla="*/ 2 w 6031"/>
                <a:gd name="T17" fmla="*/ 157 h 4243"/>
                <a:gd name="T18" fmla="*/ 0 w 6031"/>
                <a:gd name="T19" fmla="*/ 4069 h 4243"/>
                <a:gd name="T20" fmla="*/ 2 w 6031"/>
                <a:gd name="T21" fmla="*/ 4086 h 4243"/>
                <a:gd name="T22" fmla="*/ 9 w 6031"/>
                <a:gd name="T23" fmla="*/ 4120 h 4243"/>
                <a:gd name="T24" fmla="*/ 22 w 6031"/>
                <a:gd name="T25" fmla="*/ 4152 h 4243"/>
                <a:gd name="T26" fmla="*/ 41 w 6031"/>
                <a:gd name="T27" fmla="*/ 4179 h 4243"/>
                <a:gd name="T28" fmla="*/ 64 w 6031"/>
                <a:gd name="T29" fmla="*/ 4202 h 4243"/>
                <a:gd name="T30" fmla="*/ 91 w 6031"/>
                <a:gd name="T31" fmla="*/ 4221 h 4243"/>
                <a:gd name="T32" fmla="*/ 121 w 6031"/>
                <a:gd name="T33" fmla="*/ 4234 h 4243"/>
                <a:gd name="T34" fmla="*/ 155 w 6031"/>
                <a:gd name="T35" fmla="*/ 4241 h 4243"/>
                <a:gd name="T36" fmla="*/ 5859 w 6031"/>
                <a:gd name="T37" fmla="*/ 4243 h 4243"/>
                <a:gd name="T38" fmla="*/ 5876 w 6031"/>
                <a:gd name="T39" fmla="*/ 4241 h 4243"/>
                <a:gd name="T40" fmla="*/ 5910 w 6031"/>
                <a:gd name="T41" fmla="*/ 4234 h 4243"/>
                <a:gd name="T42" fmla="*/ 5941 w 6031"/>
                <a:gd name="T43" fmla="*/ 4221 h 4243"/>
                <a:gd name="T44" fmla="*/ 5968 w 6031"/>
                <a:gd name="T45" fmla="*/ 4202 h 4243"/>
                <a:gd name="T46" fmla="*/ 5992 w 6031"/>
                <a:gd name="T47" fmla="*/ 4179 h 4243"/>
                <a:gd name="T48" fmla="*/ 6010 w 6031"/>
                <a:gd name="T49" fmla="*/ 4152 h 4243"/>
                <a:gd name="T50" fmla="*/ 6024 w 6031"/>
                <a:gd name="T51" fmla="*/ 4120 h 4243"/>
                <a:gd name="T52" fmla="*/ 6031 w 6031"/>
                <a:gd name="T53" fmla="*/ 4086 h 4243"/>
                <a:gd name="T54" fmla="*/ 6031 w 6031"/>
                <a:gd name="T55" fmla="*/ 173 h 4243"/>
                <a:gd name="T56" fmla="*/ 6031 w 6031"/>
                <a:gd name="T57" fmla="*/ 157 h 4243"/>
                <a:gd name="T58" fmla="*/ 6024 w 6031"/>
                <a:gd name="T59" fmla="*/ 121 h 4243"/>
                <a:gd name="T60" fmla="*/ 6010 w 6031"/>
                <a:gd name="T61" fmla="*/ 91 h 4243"/>
                <a:gd name="T62" fmla="*/ 5992 w 6031"/>
                <a:gd name="T63" fmla="*/ 64 h 4243"/>
                <a:gd name="T64" fmla="*/ 5968 w 6031"/>
                <a:gd name="T65" fmla="*/ 40 h 4243"/>
                <a:gd name="T66" fmla="*/ 5941 w 6031"/>
                <a:gd name="T67" fmla="*/ 22 h 4243"/>
                <a:gd name="T68" fmla="*/ 5910 w 6031"/>
                <a:gd name="T69" fmla="*/ 9 h 4243"/>
                <a:gd name="T70" fmla="*/ 5876 w 6031"/>
                <a:gd name="T71" fmla="*/ 2 h 4243"/>
                <a:gd name="T72" fmla="*/ 5859 w 6031"/>
                <a:gd name="T73" fmla="*/ 0 h 4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31" h="4243">
                  <a:moveTo>
                    <a:pt x="5859" y="0"/>
                  </a:moveTo>
                  <a:lnTo>
                    <a:pt x="173" y="0"/>
                  </a:lnTo>
                  <a:lnTo>
                    <a:pt x="173" y="0"/>
                  </a:lnTo>
                  <a:lnTo>
                    <a:pt x="155" y="2"/>
                  </a:lnTo>
                  <a:lnTo>
                    <a:pt x="138" y="3"/>
                  </a:lnTo>
                  <a:lnTo>
                    <a:pt x="121" y="9"/>
                  </a:lnTo>
                  <a:lnTo>
                    <a:pt x="106" y="14"/>
                  </a:lnTo>
                  <a:lnTo>
                    <a:pt x="91" y="22"/>
                  </a:lnTo>
                  <a:lnTo>
                    <a:pt x="78" y="30"/>
                  </a:lnTo>
                  <a:lnTo>
                    <a:pt x="64" y="40"/>
                  </a:lnTo>
                  <a:lnTo>
                    <a:pt x="51" y="51"/>
                  </a:lnTo>
                  <a:lnTo>
                    <a:pt x="41" y="64"/>
                  </a:lnTo>
                  <a:lnTo>
                    <a:pt x="30" y="77"/>
                  </a:lnTo>
                  <a:lnTo>
                    <a:pt x="22" y="91"/>
                  </a:lnTo>
                  <a:lnTo>
                    <a:pt x="14" y="106"/>
                  </a:lnTo>
                  <a:lnTo>
                    <a:pt x="9" y="121"/>
                  </a:lnTo>
                  <a:lnTo>
                    <a:pt x="3" y="138"/>
                  </a:lnTo>
                  <a:lnTo>
                    <a:pt x="2" y="157"/>
                  </a:lnTo>
                  <a:lnTo>
                    <a:pt x="0" y="173"/>
                  </a:lnTo>
                  <a:lnTo>
                    <a:pt x="0" y="4069"/>
                  </a:lnTo>
                  <a:lnTo>
                    <a:pt x="0" y="4069"/>
                  </a:lnTo>
                  <a:lnTo>
                    <a:pt x="2" y="4086"/>
                  </a:lnTo>
                  <a:lnTo>
                    <a:pt x="3" y="4105"/>
                  </a:lnTo>
                  <a:lnTo>
                    <a:pt x="9" y="4120"/>
                  </a:lnTo>
                  <a:lnTo>
                    <a:pt x="14" y="4137"/>
                  </a:lnTo>
                  <a:lnTo>
                    <a:pt x="22" y="4152"/>
                  </a:lnTo>
                  <a:lnTo>
                    <a:pt x="30" y="4165"/>
                  </a:lnTo>
                  <a:lnTo>
                    <a:pt x="41" y="4179"/>
                  </a:lnTo>
                  <a:lnTo>
                    <a:pt x="51" y="4192"/>
                  </a:lnTo>
                  <a:lnTo>
                    <a:pt x="64" y="4202"/>
                  </a:lnTo>
                  <a:lnTo>
                    <a:pt x="78" y="4212"/>
                  </a:lnTo>
                  <a:lnTo>
                    <a:pt x="91" y="4221"/>
                  </a:lnTo>
                  <a:lnTo>
                    <a:pt x="106" y="4229"/>
                  </a:lnTo>
                  <a:lnTo>
                    <a:pt x="121" y="4234"/>
                  </a:lnTo>
                  <a:lnTo>
                    <a:pt x="138" y="4239"/>
                  </a:lnTo>
                  <a:lnTo>
                    <a:pt x="155" y="4241"/>
                  </a:lnTo>
                  <a:lnTo>
                    <a:pt x="173" y="4243"/>
                  </a:lnTo>
                  <a:lnTo>
                    <a:pt x="5859" y="4243"/>
                  </a:lnTo>
                  <a:lnTo>
                    <a:pt x="5859" y="4243"/>
                  </a:lnTo>
                  <a:lnTo>
                    <a:pt x="5876" y="4241"/>
                  </a:lnTo>
                  <a:lnTo>
                    <a:pt x="5893" y="4239"/>
                  </a:lnTo>
                  <a:lnTo>
                    <a:pt x="5910" y="4234"/>
                  </a:lnTo>
                  <a:lnTo>
                    <a:pt x="5926" y="4229"/>
                  </a:lnTo>
                  <a:lnTo>
                    <a:pt x="5941" y="4221"/>
                  </a:lnTo>
                  <a:lnTo>
                    <a:pt x="5955" y="4212"/>
                  </a:lnTo>
                  <a:lnTo>
                    <a:pt x="5968" y="4202"/>
                  </a:lnTo>
                  <a:lnTo>
                    <a:pt x="5980" y="4192"/>
                  </a:lnTo>
                  <a:lnTo>
                    <a:pt x="5992" y="4179"/>
                  </a:lnTo>
                  <a:lnTo>
                    <a:pt x="6002" y="4165"/>
                  </a:lnTo>
                  <a:lnTo>
                    <a:pt x="6010" y="4152"/>
                  </a:lnTo>
                  <a:lnTo>
                    <a:pt x="6017" y="4137"/>
                  </a:lnTo>
                  <a:lnTo>
                    <a:pt x="6024" y="4120"/>
                  </a:lnTo>
                  <a:lnTo>
                    <a:pt x="6027" y="4105"/>
                  </a:lnTo>
                  <a:lnTo>
                    <a:pt x="6031" y="4086"/>
                  </a:lnTo>
                  <a:lnTo>
                    <a:pt x="6031" y="4069"/>
                  </a:lnTo>
                  <a:lnTo>
                    <a:pt x="6031" y="173"/>
                  </a:lnTo>
                  <a:lnTo>
                    <a:pt x="6031" y="173"/>
                  </a:lnTo>
                  <a:lnTo>
                    <a:pt x="6031" y="157"/>
                  </a:lnTo>
                  <a:lnTo>
                    <a:pt x="6027" y="138"/>
                  </a:lnTo>
                  <a:lnTo>
                    <a:pt x="6024" y="121"/>
                  </a:lnTo>
                  <a:lnTo>
                    <a:pt x="6017" y="106"/>
                  </a:lnTo>
                  <a:lnTo>
                    <a:pt x="6010" y="91"/>
                  </a:lnTo>
                  <a:lnTo>
                    <a:pt x="6002" y="77"/>
                  </a:lnTo>
                  <a:lnTo>
                    <a:pt x="5992" y="64"/>
                  </a:lnTo>
                  <a:lnTo>
                    <a:pt x="5980" y="51"/>
                  </a:lnTo>
                  <a:lnTo>
                    <a:pt x="5968" y="40"/>
                  </a:lnTo>
                  <a:lnTo>
                    <a:pt x="5955" y="30"/>
                  </a:lnTo>
                  <a:lnTo>
                    <a:pt x="5941" y="22"/>
                  </a:lnTo>
                  <a:lnTo>
                    <a:pt x="5926" y="14"/>
                  </a:lnTo>
                  <a:lnTo>
                    <a:pt x="5910" y="9"/>
                  </a:lnTo>
                  <a:lnTo>
                    <a:pt x="5893" y="3"/>
                  </a:lnTo>
                  <a:lnTo>
                    <a:pt x="5876" y="2"/>
                  </a:lnTo>
                  <a:lnTo>
                    <a:pt x="5859" y="0"/>
                  </a:lnTo>
                  <a:lnTo>
                    <a:pt x="5859" y="0"/>
                  </a:lnTo>
                  <a:close/>
                </a:path>
              </a:pathLst>
            </a:custGeom>
            <a:solidFill>
              <a:srgbClr val="000000"/>
            </a:solidFill>
            <a:ln>
              <a:noFill/>
            </a:ln>
            <a:effectLst>
              <a:outerShdw blurRad="25400" algn="ctr" rotWithShape="0">
                <a:prstClr val="black">
                  <a:alpha val="61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0" i="0">
                <a:latin typeface="K2D" panose="00000500000000000000" pitchFamily="2" charset="-34"/>
              </a:endParaRPr>
            </a:p>
          </p:txBody>
        </p:sp>
        <p:sp>
          <p:nvSpPr>
            <p:cNvPr id="19" name="9Slide.vn 4"/>
            <p:cNvSpPr/>
            <p:nvPr/>
          </p:nvSpPr>
          <p:spPr bwMode="auto">
            <a:xfrm>
              <a:off x="3892550" y="6342063"/>
              <a:ext cx="9520238" cy="441325"/>
            </a:xfrm>
            <a:custGeom>
              <a:avLst/>
              <a:gdLst>
                <a:gd name="T0" fmla="*/ 156 w 5997"/>
                <a:gd name="T1" fmla="*/ 278 h 278"/>
                <a:gd name="T2" fmla="*/ 5842 w 5997"/>
                <a:gd name="T3" fmla="*/ 278 h 278"/>
                <a:gd name="T4" fmla="*/ 5842 w 5997"/>
                <a:gd name="T5" fmla="*/ 278 h 278"/>
                <a:gd name="T6" fmla="*/ 5857 w 5997"/>
                <a:gd name="T7" fmla="*/ 276 h 278"/>
                <a:gd name="T8" fmla="*/ 5872 w 5997"/>
                <a:gd name="T9" fmla="*/ 275 h 278"/>
                <a:gd name="T10" fmla="*/ 5887 w 5997"/>
                <a:gd name="T11" fmla="*/ 269 h 278"/>
                <a:gd name="T12" fmla="*/ 5903 w 5997"/>
                <a:gd name="T13" fmla="*/ 264 h 278"/>
                <a:gd name="T14" fmla="*/ 5916 w 5997"/>
                <a:gd name="T15" fmla="*/ 258 h 278"/>
                <a:gd name="T16" fmla="*/ 5928 w 5997"/>
                <a:gd name="T17" fmla="*/ 251 h 278"/>
                <a:gd name="T18" fmla="*/ 5941 w 5997"/>
                <a:gd name="T19" fmla="*/ 241 h 278"/>
                <a:gd name="T20" fmla="*/ 5951 w 5997"/>
                <a:gd name="T21" fmla="*/ 231 h 278"/>
                <a:gd name="T22" fmla="*/ 5962 w 5997"/>
                <a:gd name="T23" fmla="*/ 221 h 278"/>
                <a:gd name="T24" fmla="*/ 5970 w 5997"/>
                <a:gd name="T25" fmla="*/ 209 h 278"/>
                <a:gd name="T26" fmla="*/ 5978 w 5997"/>
                <a:gd name="T27" fmla="*/ 195 h 278"/>
                <a:gd name="T28" fmla="*/ 5985 w 5997"/>
                <a:gd name="T29" fmla="*/ 182 h 278"/>
                <a:gd name="T30" fmla="*/ 5990 w 5997"/>
                <a:gd name="T31" fmla="*/ 167 h 278"/>
                <a:gd name="T32" fmla="*/ 5993 w 5997"/>
                <a:gd name="T33" fmla="*/ 153 h 278"/>
                <a:gd name="T34" fmla="*/ 5997 w 5997"/>
                <a:gd name="T35" fmla="*/ 137 h 278"/>
                <a:gd name="T36" fmla="*/ 5997 w 5997"/>
                <a:gd name="T37" fmla="*/ 121 h 278"/>
                <a:gd name="T38" fmla="*/ 5997 w 5997"/>
                <a:gd name="T39" fmla="*/ 0 h 278"/>
                <a:gd name="T40" fmla="*/ 0 w 5997"/>
                <a:gd name="T41" fmla="*/ 0 h 278"/>
                <a:gd name="T42" fmla="*/ 0 w 5997"/>
                <a:gd name="T43" fmla="*/ 121 h 278"/>
                <a:gd name="T44" fmla="*/ 0 w 5997"/>
                <a:gd name="T45" fmla="*/ 121 h 278"/>
                <a:gd name="T46" fmla="*/ 2 w 5997"/>
                <a:gd name="T47" fmla="*/ 137 h 278"/>
                <a:gd name="T48" fmla="*/ 3 w 5997"/>
                <a:gd name="T49" fmla="*/ 153 h 278"/>
                <a:gd name="T50" fmla="*/ 8 w 5997"/>
                <a:gd name="T51" fmla="*/ 167 h 278"/>
                <a:gd name="T52" fmla="*/ 13 w 5997"/>
                <a:gd name="T53" fmla="*/ 182 h 278"/>
                <a:gd name="T54" fmla="*/ 20 w 5997"/>
                <a:gd name="T55" fmla="*/ 195 h 278"/>
                <a:gd name="T56" fmla="*/ 27 w 5997"/>
                <a:gd name="T57" fmla="*/ 209 h 278"/>
                <a:gd name="T58" fmla="*/ 37 w 5997"/>
                <a:gd name="T59" fmla="*/ 221 h 278"/>
                <a:gd name="T60" fmla="*/ 47 w 5997"/>
                <a:gd name="T61" fmla="*/ 231 h 278"/>
                <a:gd name="T62" fmla="*/ 57 w 5997"/>
                <a:gd name="T63" fmla="*/ 241 h 278"/>
                <a:gd name="T64" fmla="*/ 69 w 5997"/>
                <a:gd name="T65" fmla="*/ 251 h 278"/>
                <a:gd name="T66" fmla="*/ 82 w 5997"/>
                <a:gd name="T67" fmla="*/ 258 h 278"/>
                <a:gd name="T68" fmla="*/ 96 w 5997"/>
                <a:gd name="T69" fmla="*/ 264 h 278"/>
                <a:gd name="T70" fmla="*/ 109 w 5997"/>
                <a:gd name="T71" fmla="*/ 269 h 278"/>
                <a:gd name="T72" fmla="*/ 124 w 5997"/>
                <a:gd name="T73" fmla="*/ 275 h 278"/>
                <a:gd name="T74" fmla="*/ 141 w 5997"/>
                <a:gd name="T75" fmla="*/ 276 h 278"/>
                <a:gd name="T76" fmla="*/ 156 w 5997"/>
                <a:gd name="T77" fmla="*/ 278 h 278"/>
                <a:gd name="T78" fmla="*/ 156 w 5997"/>
                <a:gd name="T79"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97" h="278">
                  <a:moveTo>
                    <a:pt x="156" y="278"/>
                  </a:moveTo>
                  <a:lnTo>
                    <a:pt x="5842" y="278"/>
                  </a:lnTo>
                  <a:lnTo>
                    <a:pt x="5842" y="278"/>
                  </a:lnTo>
                  <a:lnTo>
                    <a:pt x="5857" y="276"/>
                  </a:lnTo>
                  <a:lnTo>
                    <a:pt x="5872" y="275"/>
                  </a:lnTo>
                  <a:lnTo>
                    <a:pt x="5887" y="269"/>
                  </a:lnTo>
                  <a:lnTo>
                    <a:pt x="5903" y="264"/>
                  </a:lnTo>
                  <a:lnTo>
                    <a:pt x="5916" y="258"/>
                  </a:lnTo>
                  <a:lnTo>
                    <a:pt x="5928" y="251"/>
                  </a:lnTo>
                  <a:lnTo>
                    <a:pt x="5941" y="241"/>
                  </a:lnTo>
                  <a:lnTo>
                    <a:pt x="5951" y="231"/>
                  </a:lnTo>
                  <a:lnTo>
                    <a:pt x="5962" y="221"/>
                  </a:lnTo>
                  <a:lnTo>
                    <a:pt x="5970" y="209"/>
                  </a:lnTo>
                  <a:lnTo>
                    <a:pt x="5978" y="195"/>
                  </a:lnTo>
                  <a:lnTo>
                    <a:pt x="5985" y="182"/>
                  </a:lnTo>
                  <a:lnTo>
                    <a:pt x="5990" y="167"/>
                  </a:lnTo>
                  <a:lnTo>
                    <a:pt x="5993" y="153"/>
                  </a:lnTo>
                  <a:lnTo>
                    <a:pt x="5997" y="137"/>
                  </a:lnTo>
                  <a:lnTo>
                    <a:pt x="5997" y="121"/>
                  </a:lnTo>
                  <a:lnTo>
                    <a:pt x="5997" y="0"/>
                  </a:lnTo>
                  <a:lnTo>
                    <a:pt x="0" y="0"/>
                  </a:lnTo>
                  <a:lnTo>
                    <a:pt x="0" y="121"/>
                  </a:lnTo>
                  <a:lnTo>
                    <a:pt x="0" y="121"/>
                  </a:lnTo>
                  <a:lnTo>
                    <a:pt x="2" y="137"/>
                  </a:lnTo>
                  <a:lnTo>
                    <a:pt x="3" y="153"/>
                  </a:lnTo>
                  <a:lnTo>
                    <a:pt x="8" y="167"/>
                  </a:lnTo>
                  <a:lnTo>
                    <a:pt x="13" y="182"/>
                  </a:lnTo>
                  <a:lnTo>
                    <a:pt x="20" y="195"/>
                  </a:lnTo>
                  <a:lnTo>
                    <a:pt x="27" y="209"/>
                  </a:lnTo>
                  <a:lnTo>
                    <a:pt x="37" y="221"/>
                  </a:lnTo>
                  <a:lnTo>
                    <a:pt x="47" y="231"/>
                  </a:lnTo>
                  <a:lnTo>
                    <a:pt x="57" y="241"/>
                  </a:lnTo>
                  <a:lnTo>
                    <a:pt x="69" y="251"/>
                  </a:lnTo>
                  <a:lnTo>
                    <a:pt x="82" y="258"/>
                  </a:lnTo>
                  <a:lnTo>
                    <a:pt x="96" y="264"/>
                  </a:lnTo>
                  <a:lnTo>
                    <a:pt x="109" y="269"/>
                  </a:lnTo>
                  <a:lnTo>
                    <a:pt x="124" y="275"/>
                  </a:lnTo>
                  <a:lnTo>
                    <a:pt x="141" y="276"/>
                  </a:lnTo>
                  <a:lnTo>
                    <a:pt x="156" y="278"/>
                  </a:lnTo>
                  <a:lnTo>
                    <a:pt x="156" y="278"/>
                  </a:lnTo>
                  <a:close/>
                </a:path>
              </a:pathLst>
            </a:custGeom>
            <a:solidFill>
              <a:srgbClr val="1818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0" i="0">
                <a:latin typeface="K2D" panose="00000500000000000000" pitchFamily="2" charset="-34"/>
              </a:endParaRPr>
            </a:p>
          </p:txBody>
        </p:sp>
        <p:sp>
          <p:nvSpPr>
            <p:cNvPr id="20" name="9Slide.vn 5"/>
            <p:cNvSpPr>
              <a:spLocks noChangeArrowheads="1"/>
            </p:cNvSpPr>
            <p:nvPr/>
          </p:nvSpPr>
          <p:spPr bwMode="auto">
            <a:xfrm>
              <a:off x="4205288" y="533400"/>
              <a:ext cx="8897938" cy="5565775"/>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b="0" i="0">
                <a:latin typeface="K2D" panose="00000500000000000000" pitchFamily="2" charset="-34"/>
              </a:endParaRPr>
            </a:p>
          </p:txBody>
        </p:sp>
        <p:sp>
          <p:nvSpPr>
            <p:cNvPr id="21" name="9Slide.vn 6"/>
            <p:cNvSpPr/>
            <p:nvPr/>
          </p:nvSpPr>
          <p:spPr bwMode="auto">
            <a:xfrm>
              <a:off x="2738438" y="6618288"/>
              <a:ext cx="11828463" cy="239713"/>
            </a:xfrm>
            <a:custGeom>
              <a:avLst/>
              <a:gdLst>
                <a:gd name="T0" fmla="*/ 7451 w 7451"/>
                <a:gd name="T1" fmla="*/ 0 h 151"/>
                <a:gd name="T2" fmla="*/ 4441 w 7451"/>
                <a:gd name="T3" fmla="*/ 1 h 151"/>
                <a:gd name="T4" fmla="*/ 4381 w 7451"/>
                <a:gd name="T5" fmla="*/ 35 h 151"/>
                <a:gd name="T6" fmla="*/ 3097 w 7451"/>
                <a:gd name="T7" fmla="*/ 35 h 151"/>
                <a:gd name="T8" fmla="*/ 3020 w 7451"/>
                <a:gd name="T9" fmla="*/ 1 h 151"/>
                <a:gd name="T10" fmla="*/ 0 w 7451"/>
                <a:gd name="T11" fmla="*/ 0 h 151"/>
                <a:gd name="T12" fmla="*/ 0 w 7451"/>
                <a:gd name="T13" fmla="*/ 35 h 151"/>
                <a:gd name="T14" fmla="*/ 0 w 7451"/>
                <a:gd name="T15" fmla="*/ 35 h 151"/>
                <a:gd name="T16" fmla="*/ 61 w 7451"/>
                <a:gd name="T17" fmla="*/ 53 h 151"/>
                <a:gd name="T18" fmla="*/ 98 w 7451"/>
                <a:gd name="T19" fmla="*/ 65 h 151"/>
                <a:gd name="T20" fmla="*/ 140 w 7451"/>
                <a:gd name="T21" fmla="*/ 75 h 151"/>
                <a:gd name="T22" fmla="*/ 140 w 7451"/>
                <a:gd name="T23" fmla="*/ 75 h 151"/>
                <a:gd name="T24" fmla="*/ 168 w 7451"/>
                <a:gd name="T25" fmla="*/ 82 h 151"/>
                <a:gd name="T26" fmla="*/ 216 w 7451"/>
                <a:gd name="T27" fmla="*/ 90 h 151"/>
                <a:gd name="T28" fmla="*/ 286 w 7451"/>
                <a:gd name="T29" fmla="*/ 102 h 151"/>
                <a:gd name="T30" fmla="*/ 384 w 7451"/>
                <a:gd name="T31" fmla="*/ 114 h 151"/>
                <a:gd name="T32" fmla="*/ 384 w 7451"/>
                <a:gd name="T33" fmla="*/ 114 h 151"/>
                <a:gd name="T34" fmla="*/ 438 w 7451"/>
                <a:gd name="T35" fmla="*/ 121 h 151"/>
                <a:gd name="T36" fmla="*/ 510 w 7451"/>
                <a:gd name="T37" fmla="*/ 127 h 151"/>
                <a:gd name="T38" fmla="*/ 601 w 7451"/>
                <a:gd name="T39" fmla="*/ 134 h 151"/>
                <a:gd name="T40" fmla="*/ 707 w 7451"/>
                <a:gd name="T41" fmla="*/ 141 h 151"/>
                <a:gd name="T42" fmla="*/ 707 w 7451"/>
                <a:gd name="T43" fmla="*/ 141 h 151"/>
                <a:gd name="T44" fmla="*/ 838 w 7451"/>
                <a:gd name="T45" fmla="*/ 146 h 151"/>
                <a:gd name="T46" fmla="*/ 924 w 7451"/>
                <a:gd name="T47" fmla="*/ 148 h 151"/>
                <a:gd name="T48" fmla="*/ 924 w 7451"/>
                <a:gd name="T49" fmla="*/ 148 h 151"/>
                <a:gd name="T50" fmla="*/ 1195 w 7451"/>
                <a:gd name="T51" fmla="*/ 149 h 151"/>
                <a:gd name="T52" fmla="*/ 1718 w 7451"/>
                <a:gd name="T53" fmla="*/ 151 h 151"/>
                <a:gd name="T54" fmla="*/ 3188 w 7451"/>
                <a:gd name="T55" fmla="*/ 151 h 151"/>
                <a:gd name="T56" fmla="*/ 5479 w 7451"/>
                <a:gd name="T57" fmla="*/ 149 h 151"/>
                <a:gd name="T58" fmla="*/ 5479 w 7451"/>
                <a:gd name="T59" fmla="*/ 149 h 151"/>
                <a:gd name="T60" fmla="*/ 5921 w 7451"/>
                <a:gd name="T61" fmla="*/ 151 h 151"/>
                <a:gd name="T62" fmla="*/ 6244 w 7451"/>
                <a:gd name="T63" fmla="*/ 151 h 151"/>
                <a:gd name="T64" fmla="*/ 6529 w 7451"/>
                <a:gd name="T65" fmla="*/ 148 h 151"/>
                <a:gd name="T66" fmla="*/ 6529 w 7451"/>
                <a:gd name="T67" fmla="*/ 148 h 151"/>
                <a:gd name="T68" fmla="*/ 6613 w 7451"/>
                <a:gd name="T69" fmla="*/ 146 h 151"/>
                <a:gd name="T70" fmla="*/ 6744 w 7451"/>
                <a:gd name="T71" fmla="*/ 141 h 151"/>
                <a:gd name="T72" fmla="*/ 6744 w 7451"/>
                <a:gd name="T73" fmla="*/ 141 h 151"/>
                <a:gd name="T74" fmla="*/ 6852 w 7451"/>
                <a:gd name="T75" fmla="*/ 134 h 151"/>
                <a:gd name="T76" fmla="*/ 6941 w 7451"/>
                <a:gd name="T77" fmla="*/ 127 h 151"/>
                <a:gd name="T78" fmla="*/ 7015 w 7451"/>
                <a:gd name="T79" fmla="*/ 121 h 151"/>
                <a:gd name="T80" fmla="*/ 7069 w 7451"/>
                <a:gd name="T81" fmla="*/ 114 h 151"/>
                <a:gd name="T82" fmla="*/ 7069 w 7451"/>
                <a:gd name="T83" fmla="*/ 114 h 151"/>
                <a:gd name="T84" fmla="*/ 7166 w 7451"/>
                <a:gd name="T85" fmla="*/ 102 h 151"/>
                <a:gd name="T86" fmla="*/ 7237 w 7451"/>
                <a:gd name="T87" fmla="*/ 90 h 151"/>
                <a:gd name="T88" fmla="*/ 7284 w 7451"/>
                <a:gd name="T89" fmla="*/ 82 h 151"/>
                <a:gd name="T90" fmla="*/ 7313 w 7451"/>
                <a:gd name="T91" fmla="*/ 75 h 151"/>
                <a:gd name="T92" fmla="*/ 7313 w 7451"/>
                <a:gd name="T93" fmla="*/ 75 h 151"/>
                <a:gd name="T94" fmla="*/ 7353 w 7451"/>
                <a:gd name="T95" fmla="*/ 65 h 151"/>
                <a:gd name="T96" fmla="*/ 7390 w 7451"/>
                <a:gd name="T97" fmla="*/ 53 h 151"/>
                <a:gd name="T98" fmla="*/ 7451 w 7451"/>
                <a:gd name="T99" fmla="*/ 35 h 151"/>
                <a:gd name="T100" fmla="*/ 7451 w 7451"/>
                <a:gd name="T10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51" h="151">
                  <a:moveTo>
                    <a:pt x="7451" y="0"/>
                  </a:moveTo>
                  <a:lnTo>
                    <a:pt x="4441" y="1"/>
                  </a:lnTo>
                  <a:lnTo>
                    <a:pt x="4381" y="35"/>
                  </a:lnTo>
                  <a:lnTo>
                    <a:pt x="3097" y="35"/>
                  </a:lnTo>
                  <a:lnTo>
                    <a:pt x="3020" y="1"/>
                  </a:lnTo>
                  <a:lnTo>
                    <a:pt x="0" y="0"/>
                  </a:lnTo>
                  <a:lnTo>
                    <a:pt x="0" y="35"/>
                  </a:lnTo>
                  <a:lnTo>
                    <a:pt x="0" y="35"/>
                  </a:lnTo>
                  <a:lnTo>
                    <a:pt x="61" y="53"/>
                  </a:lnTo>
                  <a:lnTo>
                    <a:pt x="98" y="65"/>
                  </a:lnTo>
                  <a:lnTo>
                    <a:pt x="140" y="75"/>
                  </a:lnTo>
                  <a:lnTo>
                    <a:pt x="140" y="75"/>
                  </a:lnTo>
                  <a:lnTo>
                    <a:pt x="168" y="82"/>
                  </a:lnTo>
                  <a:lnTo>
                    <a:pt x="216" y="90"/>
                  </a:lnTo>
                  <a:lnTo>
                    <a:pt x="286" y="102"/>
                  </a:lnTo>
                  <a:lnTo>
                    <a:pt x="384" y="114"/>
                  </a:lnTo>
                  <a:lnTo>
                    <a:pt x="384" y="114"/>
                  </a:lnTo>
                  <a:lnTo>
                    <a:pt x="438" y="121"/>
                  </a:lnTo>
                  <a:lnTo>
                    <a:pt x="510" y="127"/>
                  </a:lnTo>
                  <a:lnTo>
                    <a:pt x="601" y="134"/>
                  </a:lnTo>
                  <a:lnTo>
                    <a:pt x="707" y="141"/>
                  </a:lnTo>
                  <a:lnTo>
                    <a:pt x="707" y="141"/>
                  </a:lnTo>
                  <a:lnTo>
                    <a:pt x="838" y="146"/>
                  </a:lnTo>
                  <a:lnTo>
                    <a:pt x="924" y="148"/>
                  </a:lnTo>
                  <a:lnTo>
                    <a:pt x="924" y="148"/>
                  </a:lnTo>
                  <a:lnTo>
                    <a:pt x="1195" y="149"/>
                  </a:lnTo>
                  <a:lnTo>
                    <a:pt x="1718" y="151"/>
                  </a:lnTo>
                  <a:lnTo>
                    <a:pt x="3188" y="151"/>
                  </a:lnTo>
                  <a:lnTo>
                    <a:pt x="5479" y="149"/>
                  </a:lnTo>
                  <a:lnTo>
                    <a:pt x="5479" y="149"/>
                  </a:lnTo>
                  <a:lnTo>
                    <a:pt x="5921" y="151"/>
                  </a:lnTo>
                  <a:lnTo>
                    <a:pt x="6244" y="151"/>
                  </a:lnTo>
                  <a:lnTo>
                    <a:pt x="6529" y="148"/>
                  </a:lnTo>
                  <a:lnTo>
                    <a:pt x="6529" y="148"/>
                  </a:lnTo>
                  <a:lnTo>
                    <a:pt x="6613" y="146"/>
                  </a:lnTo>
                  <a:lnTo>
                    <a:pt x="6744" y="141"/>
                  </a:lnTo>
                  <a:lnTo>
                    <a:pt x="6744" y="141"/>
                  </a:lnTo>
                  <a:lnTo>
                    <a:pt x="6852" y="134"/>
                  </a:lnTo>
                  <a:lnTo>
                    <a:pt x="6941" y="127"/>
                  </a:lnTo>
                  <a:lnTo>
                    <a:pt x="7015" y="121"/>
                  </a:lnTo>
                  <a:lnTo>
                    <a:pt x="7069" y="114"/>
                  </a:lnTo>
                  <a:lnTo>
                    <a:pt x="7069" y="114"/>
                  </a:lnTo>
                  <a:lnTo>
                    <a:pt x="7166" y="102"/>
                  </a:lnTo>
                  <a:lnTo>
                    <a:pt x="7237" y="90"/>
                  </a:lnTo>
                  <a:lnTo>
                    <a:pt x="7284" y="82"/>
                  </a:lnTo>
                  <a:lnTo>
                    <a:pt x="7313" y="75"/>
                  </a:lnTo>
                  <a:lnTo>
                    <a:pt x="7313" y="75"/>
                  </a:lnTo>
                  <a:lnTo>
                    <a:pt x="7353" y="65"/>
                  </a:lnTo>
                  <a:lnTo>
                    <a:pt x="7390" y="53"/>
                  </a:lnTo>
                  <a:lnTo>
                    <a:pt x="7451" y="35"/>
                  </a:lnTo>
                  <a:lnTo>
                    <a:pt x="7451" y="0"/>
                  </a:lnTo>
                  <a:close/>
                </a:path>
              </a:pathLst>
            </a:custGeom>
            <a:solidFill>
              <a:srgbClr val="A5A6A8"/>
            </a:solidFill>
            <a:ln>
              <a:noFill/>
            </a:ln>
            <a:effectLst>
              <a:innerShdw blurRad="114300">
                <a:prstClr val="black">
                  <a:alpha val="7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0" i="0">
                <a:latin typeface="K2D" panose="00000500000000000000" pitchFamily="2" charset="-34"/>
              </a:endParaRPr>
            </a:p>
          </p:txBody>
        </p:sp>
        <p:sp>
          <p:nvSpPr>
            <p:cNvPr id="22" name="9Slide.vn 7"/>
            <p:cNvSpPr/>
            <p:nvPr/>
          </p:nvSpPr>
          <p:spPr bwMode="auto">
            <a:xfrm>
              <a:off x="2738438" y="6618288"/>
              <a:ext cx="11828463" cy="55563"/>
            </a:xfrm>
            <a:custGeom>
              <a:avLst/>
              <a:gdLst>
                <a:gd name="T0" fmla="*/ 7451 w 7451"/>
                <a:gd name="T1" fmla="*/ 35 h 35"/>
                <a:gd name="T2" fmla="*/ 0 w 7451"/>
                <a:gd name="T3" fmla="*/ 35 h 35"/>
                <a:gd name="T4" fmla="*/ 0 w 7451"/>
                <a:gd name="T5" fmla="*/ 0 h 35"/>
                <a:gd name="T6" fmla="*/ 3020 w 7451"/>
                <a:gd name="T7" fmla="*/ 0 h 35"/>
                <a:gd name="T8" fmla="*/ 3047 w 7451"/>
                <a:gd name="T9" fmla="*/ 18 h 35"/>
                <a:gd name="T10" fmla="*/ 4413 w 7451"/>
                <a:gd name="T11" fmla="*/ 18 h 35"/>
                <a:gd name="T12" fmla="*/ 4441 w 7451"/>
                <a:gd name="T13" fmla="*/ 0 h 35"/>
                <a:gd name="T14" fmla="*/ 7451 w 7451"/>
                <a:gd name="T15" fmla="*/ 0 h 35"/>
                <a:gd name="T16" fmla="*/ 7451 w 7451"/>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51" h="35">
                  <a:moveTo>
                    <a:pt x="7451" y="35"/>
                  </a:moveTo>
                  <a:lnTo>
                    <a:pt x="0" y="35"/>
                  </a:lnTo>
                  <a:lnTo>
                    <a:pt x="0" y="0"/>
                  </a:lnTo>
                  <a:lnTo>
                    <a:pt x="3020" y="0"/>
                  </a:lnTo>
                  <a:lnTo>
                    <a:pt x="3047" y="18"/>
                  </a:lnTo>
                  <a:lnTo>
                    <a:pt x="4413" y="18"/>
                  </a:lnTo>
                  <a:lnTo>
                    <a:pt x="4441" y="0"/>
                  </a:lnTo>
                  <a:lnTo>
                    <a:pt x="7451" y="0"/>
                  </a:lnTo>
                  <a:lnTo>
                    <a:pt x="7451" y="35"/>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gs>
                <a:gs pos="9000">
                  <a:srgbClr val="DFE0E1"/>
                </a:gs>
              </a:gsLst>
              <a:lin ang="0" scaled="1"/>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0" i="0">
                <a:latin typeface="K2D" panose="00000500000000000000" pitchFamily="2" charset="-34"/>
              </a:endParaRPr>
            </a:p>
          </p:txBody>
        </p:sp>
        <p:sp>
          <p:nvSpPr>
            <p:cNvPr id="23" name="9Slide.vn 8"/>
            <p:cNvSpPr/>
            <p:nvPr/>
          </p:nvSpPr>
          <p:spPr bwMode="auto">
            <a:xfrm>
              <a:off x="7524750" y="6619875"/>
              <a:ext cx="2255838" cy="90488"/>
            </a:xfrm>
            <a:custGeom>
              <a:avLst/>
              <a:gdLst>
                <a:gd name="T0" fmla="*/ 1389 w 1421"/>
                <a:gd name="T1" fmla="*/ 2 h 57"/>
                <a:gd name="T2" fmla="*/ 32 w 1421"/>
                <a:gd name="T3" fmla="*/ 2 h 57"/>
                <a:gd name="T4" fmla="*/ 32 w 1421"/>
                <a:gd name="T5" fmla="*/ 2 h 57"/>
                <a:gd name="T6" fmla="*/ 17 w 1421"/>
                <a:gd name="T7" fmla="*/ 2 h 57"/>
                <a:gd name="T8" fmla="*/ 0 w 1421"/>
                <a:gd name="T9" fmla="*/ 0 h 57"/>
                <a:gd name="T10" fmla="*/ 0 w 1421"/>
                <a:gd name="T11" fmla="*/ 34 h 57"/>
                <a:gd name="T12" fmla="*/ 0 w 1421"/>
                <a:gd name="T13" fmla="*/ 34 h 57"/>
                <a:gd name="T14" fmla="*/ 20 w 1421"/>
                <a:gd name="T15" fmla="*/ 44 h 57"/>
                <a:gd name="T16" fmla="*/ 42 w 1421"/>
                <a:gd name="T17" fmla="*/ 51 h 57"/>
                <a:gd name="T18" fmla="*/ 64 w 1421"/>
                <a:gd name="T19" fmla="*/ 56 h 57"/>
                <a:gd name="T20" fmla="*/ 85 w 1421"/>
                <a:gd name="T21" fmla="*/ 57 h 57"/>
                <a:gd name="T22" fmla="*/ 1337 w 1421"/>
                <a:gd name="T23" fmla="*/ 57 h 57"/>
                <a:gd name="T24" fmla="*/ 1337 w 1421"/>
                <a:gd name="T25" fmla="*/ 57 h 57"/>
                <a:gd name="T26" fmla="*/ 1359 w 1421"/>
                <a:gd name="T27" fmla="*/ 56 h 57"/>
                <a:gd name="T28" fmla="*/ 1381 w 1421"/>
                <a:gd name="T29" fmla="*/ 51 h 57"/>
                <a:gd name="T30" fmla="*/ 1401 w 1421"/>
                <a:gd name="T31" fmla="*/ 44 h 57"/>
                <a:gd name="T32" fmla="*/ 1421 w 1421"/>
                <a:gd name="T33" fmla="*/ 34 h 57"/>
                <a:gd name="T34" fmla="*/ 1421 w 1421"/>
                <a:gd name="T35" fmla="*/ 0 h 57"/>
                <a:gd name="T36" fmla="*/ 1421 w 1421"/>
                <a:gd name="T37" fmla="*/ 0 h 57"/>
                <a:gd name="T38" fmla="*/ 1406 w 1421"/>
                <a:gd name="T39" fmla="*/ 2 h 57"/>
                <a:gd name="T40" fmla="*/ 1389 w 1421"/>
                <a:gd name="T41" fmla="*/ 2 h 57"/>
                <a:gd name="T42" fmla="*/ 1389 w 1421"/>
                <a:gd name="T43" fmla="*/ 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21" h="57">
                  <a:moveTo>
                    <a:pt x="1389" y="2"/>
                  </a:moveTo>
                  <a:lnTo>
                    <a:pt x="32" y="2"/>
                  </a:lnTo>
                  <a:lnTo>
                    <a:pt x="32" y="2"/>
                  </a:lnTo>
                  <a:lnTo>
                    <a:pt x="17" y="2"/>
                  </a:lnTo>
                  <a:lnTo>
                    <a:pt x="0" y="0"/>
                  </a:lnTo>
                  <a:lnTo>
                    <a:pt x="0" y="34"/>
                  </a:lnTo>
                  <a:lnTo>
                    <a:pt x="0" y="34"/>
                  </a:lnTo>
                  <a:lnTo>
                    <a:pt x="20" y="44"/>
                  </a:lnTo>
                  <a:lnTo>
                    <a:pt x="42" y="51"/>
                  </a:lnTo>
                  <a:lnTo>
                    <a:pt x="64" y="56"/>
                  </a:lnTo>
                  <a:lnTo>
                    <a:pt x="85" y="57"/>
                  </a:lnTo>
                  <a:lnTo>
                    <a:pt x="1337" y="57"/>
                  </a:lnTo>
                  <a:lnTo>
                    <a:pt x="1337" y="57"/>
                  </a:lnTo>
                  <a:lnTo>
                    <a:pt x="1359" y="56"/>
                  </a:lnTo>
                  <a:lnTo>
                    <a:pt x="1381" y="51"/>
                  </a:lnTo>
                  <a:lnTo>
                    <a:pt x="1401" y="44"/>
                  </a:lnTo>
                  <a:lnTo>
                    <a:pt x="1421" y="34"/>
                  </a:lnTo>
                  <a:lnTo>
                    <a:pt x="1421" y="0"/>
                  </a:lnTo>
                  <a:lnTo>
                    <a:pt x="1421" y="0"/>
                  </a:lnTo>
                  <a:lnTo>
                    <a:pt x="1406" y="2"/>
                  </a:lnTo>
                  <a:lnTo>
                    <a:pt x="1389" y="2"/>
                  </a:lnTo>
                  <a:lnTo>
                    <a:pt x="1389" y="2"/>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lumMod val="95000"/>
                  </a:srgbClr>
                </a:gs>
                <a:gs pos="9000">
                  <a:srgbClr val="DFE0E1">
                    <a:lumMod val="95000"/>
                  </a:srgbClr>
                </a:gs>
              </a:gsLst>
              <a:lin ang="0" scaled="1"/>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0" i="0">
                <a:latin typeface="K2D" panose="00000500000000000000" pitchFamily="2" charset="-34"/>
              </a:endParaRPr>
            </a:p>
          </p:txBody>
        </p:sp>
      </p:grpSp>
      <p:sp>
        <p:nvSpPr>
          <p:cNvPr id="5" name="Picture Placeholder 4"/>
          <p:cNvSpPr>
            <a:spLocks noGrp="1"/>
          </p:cNvSpPr>
          <p:nvPr>
            <p:ph type="pic" sz="quarter" idx="12" hasCustomPrompt="1"/>
          </p:nvPr>
        </p:nvSpPr>
        <p:spPr>
          <a:xfrm>
            <a:off x="6825291" y="1400175"/>
            <a:ext cx="5762625" cy="3600450"/>
          </a:xfrm>
          <a:solidFill>
            <a:schemeClr val="bg1">
              <a:lumMod val="95000"/>
            </a:schemeClr>
          </a:solidFill>
        </p:spPr>
        <p:txBody>
          <a:bodyPr anchor="ctr" anchorCtr="0"/>
          <a:lstStyle>
            <a:lvl1pPr marL="0" indent="0" algn="ctr">
              <a:buNone/>
              <a:defRPr/>
            </a:lvl1pPr>
          </a:lstStyle>
          <a:p>
            <a:r>
              <a:rPr lang="en-US"/>
              <a:t>Thêm ảnh</a:t>
            </a:r>
            <a:endParaRPr lang="en-US"/>
          </a:p>
        </p:txBody>
      </p:sp>
      <p:sp>
        <p:nvSpPr>
          <p:cNvPr id="24" name="Title 1"/>
          <p:cNvSpPr>
            <a:spLocks noGrp="1"/>
          </p:cNvSpPr>
          <p:nvPr>
            <p:ph type="ctrTitle" hasCustomPrompt="1"/>
          </p:nvPr>
        </p:nvSpPr>
        <p:spPr>
          <a:xfrm>
            <a:off x="514349" y="1400175"/>
            <a:ext cx="5153025" cy="1655762"/>
          </a:xfrm>
        </p:spPr>
        <p:txBody>
          <a:bodyPr anchor="b" anchorCtr="0">
            <a:noAutofit/>
          </a:bodyPr>
          <a:lstStyle>
            <a:lvl1pPr algn="l">
              <a:defRPr lang="en-US" sz="4000" b="1" kern="1200" baseline="0" dirty="0">
                <a:solidFill>
                  <a:srgbClr val="0070C0"/>
                </a:solidFill>
                <a:latin typeface="K2D" panose="00000500000000000000" pitchFamily="2" charset="-34"/>
                <a:ea typeface="+mj-ea"/>
                <a:cs typeface="+mj-cs"/>
              </a:defRPr>
            </a:lvl1pPr>
          </a:lstStyle>
          <a:p>
            <a:r>
              <a:rPr lang="en-US"/>
              <a:t>Tiêu đề</a:t>
            </a:r>
            <a:endParaRPr lang="en-US" dirty="0"/>
          </a:p>
        </p:txBody>
      </p:sp>
      <p:sp>
        <p:nvSpPr>
          <p:cNvPr id="25" name="Subtitle 2"/>
          <p:cNvSpPr>
            <a:spLocks noGrp="1"/>
          </p:cNvSpPr>
          <p:nvPr>
            <p:ph type="subTitle" idx="1" hasCustomPrompt="1"/>
          </p:nvPr>
        </p:nvSpPr>
        <p:spPr>
          <a:xfrm>
            <a:off x="514348" y="3160711"/>
            <a:ext cx="5153026" cy="1839914"/>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pic>
        <p:nvPicPr>
          <p:cNvPr id="31" name="Picture 30"/>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3" name="Rectangle 2"/>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4" name="Rectangle 3"/>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7" name="Group 6"/>
          <p:cNvGrpSpPr/>
          <p:nvPr userDrawn="1"/>
        </p:nvGrpSpPr>
        <p:grpSpPr>
          <a:xfrm>
            <a:off x="817685" y="6410864"/>
            <a:ext cx="2760487" cy="403790"/>
            <a:chOff x="741485" y="6410864"/>
            <a:chExt cx="2760487" cy="403790"/>
          </a:xfrm>
        </p:grpSpPr>
        <p:sp>
          <p:nvSpPr>
            <p:cNvPr id="8" name="TextBox 7"/>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2" name="Picture 11"/>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4"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Effect transition="in" filter="wipe(left)">
                                      <p:cBhvr>
                                        <p:cTn id="11"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ne 1">
    <p:spTree>
      <p:nvGrpSpPr>
        <p:cNvPr id="1" name=""/>
        <p:cNvGrpSpPr/>
        <p:nvPr/>
      </p:nvGrpSpPr>
      <p:grpSpPr>
        <a:xfrm>
          <a:off x="0" y="0"/>
          <a:ext cx="0" cy="0"/>
          <a:chOff x="0" y="0"/>
          <a:chExt cx="0" cy="0"/>
        </a:xfrm>
      </p:grpSpPr>
      <p:sp>
        <p:nvSpPr>
          <p:cNvPr id="24" name="Title 1"/>
          <p:cNvSpPr>
            <a:spLocks noGrp="1"/>
          </p:cNvSpPr>
          <p:nvPr>
            <p:ph type="ctrTitle" hasCustomPrompt="1"/>
          </p:nvPr>
        </p:nvSpPr>
        <p:spPr>
          <a:xfrm>
            <a:off x="514349" y="1048131"/>
            <a:ext cx="5153025" cy="1655762"/>
          </a:xfrm>
        </p:spPr>
        <p:txBody>
          <a:bodyPr anchor="b" anchorCtr="0">
            <a:noAutofit/>
          </a:bodyPr>
          <a:lstStyle>
            <a:lvl1pPr algn="l">
              <a:defRPr lang="en-US" sz="4000" b="1" kern="1200" baseline="0" dirty="0">
                <a:solidFill>
                  <a:srgbClr val="0070C0"/>
                </a:solidFill>
                <a:latin typeface="K2D" panose="00000500000000000000" pitchFamily="2" charset="-34"/>
                <a:ea typeface="+mj-ea"/>
                <a:cs typeface="+mj-cs"/>
              </a:defRPr>
            </a:lvl1pPr>
          </a:lstStyle>
          <a:p>
            <a:r>
              <a:rPr lang="en-US"/>
              <a:t>Tiêu đề</a:t>
            </a:r>
            <a:endParaRPr lang="en-US" dirty="0"/>
          </a:p>
        </p:txBody>
      </p:sp>
      <p:sp>
        <p:nvSpPr>
          <p:cNvPr id="25" name="Subtitle 2"/>
          <p:cNvSpPr>
            <a:spLocks noGrp="1"/>
          </p:cNvSpPr>
          <p:nvPr>
            <p:ph type="subTitle" idx="1" hasCustomPrompt="1"/>
          </p:nvPr>
        </p:nvSpPr>
        <p:spPr>
          <a:xfrm>
            <a:off x="514348" y="2808667"/>
            <a:ext cx="5153026" cy="2287208"/>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pic>
        <p:nvPicPr>
          <p:cNvPr id="17" name="Picture 16"/>
          <p:cNvPicPr>
            <a:picLocks noChangeAspect="1"/>
          </p:cNvPicPr>
          <p:nvPr userDrawn="1"/>
        </p:nvPicPr>
        <p:blipFill>
          <a:blip r:embed="rId2">
            <a:alphaModFix amt="85000"/>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3" y="1742120"/>
            <a:ext cx="3453753" cy="3402396"/>
          </a:xfrm>
          <a:prstGeom prst="rect">
            <a:avLst/>
          </a:prstGeom>
        </p:spPr>
      </p:pic>
      <p:pic>
        <p:nvPicPr>
          <p:cNvPr id="20" name="Picture 2" descr="Samsung Mobile Mockup Template Download on Pngtree | Mobile mockup, Samsung  mobile, Samsu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746875" y="657226"/>
            <a:ext cx="4972049" cy="4972050"/>
          </a:xfrm>
          <a:prstGeom prst="rect">
            <a:avLst/>
          </a:prstGeom>
          <a:noFill/>
          <a:extLst>
            <a:ext uri="{909E8E84-426E-40DD-AFC4-6F175D3DCCD1}">
              <a14:hiddenFill xmlns:a14="http://schemas.microsoft.com/office/drawing/2010/main">
                <a:solidFill>
                  <a:srgbClr val="FFFFFF"/>
                </a:solidFill>
              </a14:hiddenFill>
            </a:ext>
          </a:extLst>
        </p:spPr>
      </p:pic>
      <p:sp>
        <p:nvSpPr>
          <p:cNvPr id="21" name="Picture Placeholder 5"/>
          <p:cNvSpPr>
            <a:spLocks noGrp="1"/>
          </p:cNvSpPr>
          <p:nvPr>
            <p:ph type="pic" sz="quarter" idx="12" hasCustomPrompt="1"/>
          </p:nvPr>
        </p:nvSpPr>
        <p:spPr>
          <a:xfrm>
            <a:off x="8305800" y="1057275"/>
            <a:ext cx="2095500" cy="4038600"/>
          </a:xfrm>
          <a:prstGeom prst="roundRect">
            <a:avLst>
              <a:gd name="adj" fmla="val 4741"/>
            </a:avLst>
          </a:prstGeom>
          <a:solidFill>
            <a:schemeClr val="bg1">
              <a:lumMod val="95000"/>
            </a:schemeClr>
          </a:solidFill>
        </p:spPr>
        <p:txBody>
          <a:bodyPr anchor="ctr" anchorCtr="0"/>
          <a:lstStyle>
            <a:lvl1pPr marL="0" indent="0" algn="ctr">
              <a:buNone/>
              <a:defRPr/>
            </a:lvl1pPr>
          </a:lstStyle>
          <a:p>
            <a:r>
              <a:rPr lang="en-US"/>
              <a:t>Thêm ảnh</a:t>
            </a:r>
            <a:endParaRPr lang="en-US"/>
          </a:p>
        </p:txBody>
      </p:sp>
      <p:pic>
        <p:nvPicPr>
          <p:cNvPr id="18" name="Picture 17"/>
          <p:cNvPicPr>
            <a:picLocks noChangeAspect="1"/>
          </p:cNvPicPr>
          <p:nvPr userDrawn="1"/>
        </p:nvPicPr>
        <p:blipFill>
          <a:blip r:embed="rId4"/>
          <a:stretch>
            <a:fillRect/>
          </a:stretch>
        </p:blipFill>
        <p:spPr>
          <a:xfrm>
            <a:off x="11987783" y="93587"/>
            <a:ext cx="107165" cy="107007"/>
          </a:xfrm>
          <a:prstGeom prst="rect">
            <a:avLst/>
          </a:prstGeom>
        </p:spPr>
      </p:pic>
      <p:sp>
        <p:nvSpPr>
          <p:cNvPr id="2"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3" name="Rectangle 2"/>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4" name="Rectangle 3"/>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6" name="Group 5"/>
          <p:cNvGrpSpPr/>
          <p:nvPr userDrawn="1"/>
        </p:nvGrpSpPr>
        <p:grpSpPr>
          <a:xfrm>
            <a:off x="817685" y="6410864"/>
            <a:ext cx="2760487" cy="403790"/>
            <a:chOff x="741485" y="6410864"/>
            <a:chExt cx="2760487" cy="403790"/>
          </a:xfrm>
        </p:grpSpPr>
        <p:sp>
          <p:nvSpPr>
            <p:cNvPr id="7" name="TextBox 6"/>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0" name="Picture 9"/>
          <p:cNvPicPr>
            <a:picLocks noChangeAspect="1"/>
          </p:cNvPicPr>
          <p:nvPr userDrawn="1"/>
        </p:nvPicPr>
        <p:blipFill>
          <a:blip r:embed="rId5"/>
          <a:stretch>
            <a:fillRect/>
          </a:stretch>
        </p:blipFill>
        <p:spPr>
          <a:xfrm>
            <a:off x="2583391" y="6481985"/>
            <a:ext cx="9339545" cy="118261"/>
          </a:xfrm>
          <a:prstGeom prst="rect">
            <a:avLst/>
          </a:prstGeom>
        </p:spPr>
      </p:pic>
      <p:sp>
        <p:nvSpPr>
          <p:cNvPr id="11"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2"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Effect transition="in" filter="wipe(left)">
                                      <p:cBhvr>
                                        <p:cTn id="11"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ne 2">
    <p:spTree>
      <p:nvGrpSpPr>
        <p:cNvPr id="1" name=""/>
        <p:cNvGrpSpPr/>
        <p:nvPr/>
      </p:nvGrpSpPr>
      <p:grpSpPr>
        <a:xfrm>
          <a:off x="0" y="0"/>
          <a:ext cx="0" cy="0"/>
          <a:chOff x="0" y="0"/>
          <a:chExt cx="0" cy="0"/>
        </a:xfrm>
      </p:grpSpPr>
      <p:pic>
        <p:nvPicPr>
          <p:cNvPr id="1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3863" y="1011126"/>
            <a:ext cx="3171810" cy="513878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userDrawn="1"/>
        </p:nvPicPr>
        <p:blipFill>
          <a:blip r:embed="rId3">
            <a:alphaModFix amt="85000"/>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3" y="1742120"/>
            <a:ext cx="3453753" cy="3402396"/>
          </a:xfrm>
          <a:prstGeom prst="rect">
            <a:avLst/>
          </a:prstGeom>
        </p:spPr>
      </p:pic>
      <p:pic>
        <p:nvPicPr>
          <p:cNvPr id="26" name="Picture 25"/>
          <p:cNvPicPr>
            <a:picLocks noChangeAspect="1"/>
          </p:cNvPicPr>
          <p:nvPr userDrawn="1"/>
        </p:nvPicPr>
        <p:blipFill>
          <a:blip r:embed="rId4"/>
          <a:stretch>
            <a:fillRect/>
          </a:stretch>
        </p:blipFill>
        <p:spPr>
          <a:xfrm>
            <a:off x="11987783" y="93587"/>
            <a:ext cx="107165" cy="107007"/>
          </a:xfrm>
          <a:prstGeom prst="rect">
            <a:avLst/>
          </a:prstGeom>
        </p:spPr>
      </p:pic>
      <p:sp>
        <p:nvSpPr>
          <p:cNvPr id="27" name="Title 1"/>
          <p:cNvSpPr>
            <a:spLocks noGrp="1"/>
          </p:cNvSpPr>
          <p:nvPr>
            <p:ph type="ctrTitle" hasCustomPrompt="1"/>
          </p:nvPr>
        </p:nvSpPr>
        <p:spPr>
          <a:xfrm>
            <a:off x="514349" y="1048131"/>
            <a:ext cx="5153025" cy="1655762"/>
          </a:xfrm>
        </p:spPr>
        <p:txBody>
          <a:bodyPr anchor="b" anchorCtr="0">
            <a:noAutofit/>
          </a:bodyPr>
          <a:lstStyle>
            <a:lvl1pPr algn="l">
              <a:defRPr lang="en-US" sz="4000" b="1" kern="1200" baseline="0" dirty="0">
                <a:solidFill>
                  <a:srgbClr val="0070C0"/>
                </a:solidFill>
                <a:latin typeface="K2D" panose="00000500000000000000" pitchFamily="2" charset="-34"/>
                <a:ea typeface="+mj-ea"/>
                <a:cs typeface="+mj-cs"/>
              </a:defRPr>
            </a:lvl1pPr>
          </a:lstStyle>
          <a:p>
            <a:r>
              <a:rPr lang="en-US"/>
              <a:t>Tiêu đề</a:t>
            </a:r>
            <a:endParaRPr lang="en-US" dirty="0"/>
          </a:p>
        </p:txBody>
      </p:sp>
      <p:sp>
        <p:nvSpPr>
          <p:cNvPr id="28" name="Subtitle 2"/>
          <p:cNvSpPr>
            <a:spLocks noGrp="1"/>
          </p:cNvSpPr>
          <p:nvPr>
            <p:ph type="subTitle" idx="1" hasCustomPrompt="1"/>
          </p:nvPr>
        </p:nvSpPr>
        <p:spPr>
          <a:xfrm>
            <a:off x="514348" y="2808667"/>
            <a:ext cx="5153026" cy="2287208"/>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3" name="Rectangle 2"/>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4" name="Rectangle 3"/>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6" name="Group 5"/>
          <p:cNvGrpSpPr/>
          <p:nvPr userDrawn="1"/>
        </p:nvGrpSpPr>
        <p:grpSpPr>
          <a:xfrm>
            <a:off x="817685" y="6410864"/>
            <a:ext cx="2760487" cy="403790"/>
            <a:chOff x="741485" y="6410864"/>
            <a:chExt cx="2760487" cy="403790"/>
          </a:xfrm>
        </p:grpSpPr>
        <p:sp>
          <p:nvSpPr>
            <p:cNvPr id="7" name="TextBox 6"/>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0" name="Picture 9"/>
          <p:cNvPicPr>
            <a:picLocks noChangeAspect="1"/>
          </p:cNvPicPr>
          <p:nvPr userDrawn="1"/>
        </p:nvPicPr>
        <p:blipFill>
          <a:blip r:embed="rId5"/>
          <a:stretch>
            <a:fillRect/>
          </a:stretch>
        </p:blipFill>
        <p:spPr>
          <a:xfrm>
            <a:off x="2583391" y="6481985"/>
            <a:ext cx="9339545" cy="118261"/>
          </a:xfrm>
          <a:prstGeom prst="rect">
            <a:avLst/>
          </a:prstGeom>
        </p:spPr>
      </p:pic>
      <p:sp>
        <p:nvSpPr>
          <p:cNvPr id="11"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2"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
        <p:nvSpPr>
          <p:cNvPr id="13" name="Picture Placeholder 1"/>
          <p:cNvSpPr>
            <a:spLocks noGrp="1"/>
          </p:cNvSpPr>
          <p:nvPr>
            <p:ph type="pic" sz="quarter" idx="15" hasCustomPrompt="1"/>
          </p:nvPr>
        </p:nvSpPr>
        <p:spPr>
          <a:xfrm>
            <a:off x="8461702" y="1108334"/>
            <a:ext cx="2131430" cy="4626572"/>
          </a:xfrm>
          <a:custGeom>
            <a:avLst/>
            <a:gdLst>
              <a:gd name="connsiteX0" fmla="*/ 0 w 2111887"/>
              <a:gd name="connsiteY0" fmla="*/ 247217 h 4543425"/>
              <a:gd name="connsiteX1" fmla="*/ 247217 w 2111887"/>
              <a:gd name="connsiteY1" fmla="*/ 0 h 4543425"/>
              <a:gd name="connsiteX2" fmla="*/ 1864670 w 2111887"/>
              <a:gd name="connsiteY2" fmla="*/ 0 h 4543425"/>
              <a:gd name="connsiteX3" fmla="*/ 2111887 w 2111887"/>
              <a:gd name="connsiteY3" fmla="*/ 247217 h 4543425"/>
              <a:gd name="connsiteX4" fmla="*/ 2111887 w 2111887"/>
              <a:gd name="connsiteY4" fmla="*/ 4296208 h 4543425"/>
              <a:gd name="connsiteX5" fmla="*/ 1864670 w 2111887"/>
              <a:gd name="connsiteY5" fmla="*/ 4543425 h 4543425"/>
              <a:gd name="connsiteX6" fmla="*/ 247217 w 2111887"/>
              <a:gd name="connsiteY6" fmla="*/ 4543425 h 4543425"/>
              <a:gd name="connsiteX7" fmla="*/ 0 w 2111887"/>
              <a:gd name="connsiteY7" fmla="*/ 4296208 h 4543425"/>
              <a:gd name="connsiteX8" fmla="*/ 0 w 2111887"/>
              <a:gd name="connsiteY8" fmla="*/ 247217 h 4543425"/>
              <a:gd name="connsiteX0-1" fmla="*/ 0 w 2111887"/>
              <a:gd name="connsiteY0-2" fmla="*/ 247221 h 4543429"/>
              <a:gd name="connsiteX1-3" fmla="*/ 247217 w 2111887"/>
              <a:gd name="connsiteY1-4" fmla="*/ 4 h 4543429"/>
              <a:gd name="connsiteX2-5" fmla="*/ 1103287 w 2111887"/>
              <a:gd name="connsiteY2-6" fmla="*/ 100016 h 4543429"/>
              <a:gd name="connsiteX3-7" fmla="*/ 1864670 w 2111887"/>
              <a:gd name="connsiteY3-8" fmla="*/ 4 h 4543429"/>
              <a:gd name="connsiteX4-9" fmla="*/ 2111887 w 2111887"/>
              <a:gd name="connsiteY4-10" fmla="*/ 247221 h 4543429"/>
              <a:gd name="connsiteX5-11" fmla="*/ 2111887 w 2111887"/>
              <a:gd name="connsiteY5-12" fmla="*/ 4296212 h 4543429"/>
              <a:gd name="connsiteX6-13" fmla="*/ 1864670 w 2111887"/>
              <a:gd name="connsiteY6-14" fmla="*/ 4543429 h 4543429"/>
              <a:gd name="connsiteX7-15" fmla="*/ 247217 w 2111887"/>
              <a:gd name="connsiteY7-16" fmla="*/ 4543429 h 4543429"/>
              <a:gd name="connsiteX8-17" fmla="*/ 0 w 2111887"/>
              <a:gd name="connsiteY8-18" fmla="*/ 4296212 h 4543429"/>
              <a:gd name="connsiteX9" fmla="*/ 0 w 2111887"/>
              <a:gd name="connsiteY9" fmla="*/ 247221 h 4543429"/>
              <a:gd name="connsiteX0-19" fmla="*/ 0 w 2111887"/>
              <a:gd name="connsiteY0-20" fmla="*/ 264906 h 4561114"/>
              <a:gd name="connsiteX1-21" fmla="*/ 247217 w 2111887"/>
              <a:gd name="connsiteY1-22" fmla="*/ 17689 h 4561114"/>
              <a:gd name="connsiteX2-23" fmla="*/ 665137 w 2111887"/>
              <a:gd name="connsiteY2-24" fmla="*/ 22451 h 4561114"/>
              <a:gd name="connsiteX3-25" fmla="*/ 1103287 w 2111887"/>
              <a:gd name="connsiteY3-26" fmla="*/ 117701 h 4561114"/>
              <a:gd name="connsiteX4-27" fmla="*/ 1864670 w 2111887"/>
              <a:gd name="connsiteY4-28" fmla="*/ 17689 h 4561114"/>
              <a:gd name="connsiteX5-29" fmla="*/ 2111887 w 2111887"/>
              <a:gd name="connsiteY5-30" fmla="*/ 264906 h 4561114"/>
              <a:gd name="connsiteX6-31" fmla="*/ 2111887 w 2111887"/>
              <a:gd name="connsiteY6-32" fmla="*/ 4313897 h 4561114"/>
              <a:gd name="connsiteX7-33" fmla="*/ 1864670 w 2111887"/>
              <a:gd name="connsiteY7-34" fmla="*/ 4561114 h 4561114"/>
              <a:gd name="connsiteX8-35" fmla="*/ 247217 w 2111887"/>
              <a:gd name="connsiteY8-36" fmla="*/ 4561114 h 4561114"/>
              <a:gd name="connsiteX9-37" fmla="*/ 0 w 2111887"/>
              <a:gd name="connsiteY9-38" fmla="*/ 4313897 h 4561114"/>
              <a:gd name="connsiteX10" fmla="*/ 0 w 2111887"/>
              <a:gd name="connsiteY10" fmla="*/ 264906 h 4561114"/>
              <a:gd name="connsiteX0-39" fmla="*/ 0 w 2111887"/>
              <a:gd name="connsiteY0-40" fmla="*/ 269676 h 4565884"/>
              <a:gd name="connsiteX1-41" fmla="*/ 247217 w 2111887"/>
              <a:gd name="connsiteY1-42" fmla="*/ 22459 h 4565884"/>
              <a:gd name="connsiteX2-43" fmla="*/ 612749 w 2111887"/>
              <a:gd name="connsiteY2-44" fmla="*/ 15315 h 4565884"/>
              <a:gd name="connsiteX3-45" fmla="*/ 1103287 w 2111887"/>
              <a:gd name="connsiteY3-46" fmla="*/ 122471 h 4565884"/>
              <a:gd name="connsiteX4-47" fmla="*/ 1864670 w 2111887"/>
              <a:gd name="connsiteY4-48" fmla="*/ 22459 h 4565884"/>
              <a:gd name="connsiteX5-49" fmla="*/ 2111887 w 2111887"/>
              <a:gd name="connsiteY5-50" fmla="*/ 269676 h 4565884"/>
              <a:gd name="connsiteX6-51" fmla="*/ 2111887 w 2111887"/>
              <a:gd name="connsiteY6-52" fmla="*/ 4318667 h 4565884"/>
              <a:gd name="connsiteX7-53" fmla="*/ 1864670 w 2111887"/>
              <a:gd name="connsiteY7-54" fmla="*/ 4565884 h 4565884"/>
              <a:gd name="connsiteX8-55" fmla="*/ 247217 w 2111887"/>
              <a:gd name="connsiteY8-56" fmla="*/ 4565884 h 4565884"/>
              <a:gd name="connsiteX9-57" fmla="*/ 0 w 2111887"/>
              <a:gd name="connsiteY9-58" fmla="*/ 4318667 h 4565884"/>
              <a:gd name="connsiteX10-59" fmla="*/ 0 w 2111887"/>
              <a:gd name="connsiteY10-60" fmla="*/ 269676 h 4565884"/>
              <a:gd name="connsiteX0-61" fmla="*/ 0 w 2111887"/>
              <a:gd name="connsiteY0-62" fmla="*/ 275247 h 4571455"/>
              <a:gd name="connsiteX1-63" fmla="*/ 247217 w 2111887"/>
              <a:gd name="connsiteY1-64" fmla="*/ 18505 h 4571455"/>
              <a:gd name="connsiteX2-65" fmla="*/ 612749 w 2111887"/>
              <a:gd name="connsiteY2-66" fmla="*/ 20886 h 4571455"/>
              <a:gd name="connsiteX3-67" fmla="*/ 1103287 w 2111887"/>
              <a:gd name="connsiteY3-68" fmla="*/ 128042 h 4571455"/>
              <a:gd name="connsiteX4-69" fmla="*/ 1864670 w 2111887"/>
              <a:gd name="connsiteY4-70" fmla="*/ 28030 h 4571455"/>
              <a:gd name="connsiteX5-71" fmla="*/ 2111887 w 2111887"/>
              <a:gd name="connsiteY5-72" fmla="*/ 275247 h 4571455"/>
              <a:gd name="connsiteX6-73" fmla="*/ 2111887 w 2111887"/>
              <a:gd name="connsiteY6-74" fmla="*/ 4324238 h 4571455"/>
              <a:gd name="connsiteX7-75" fmla="*/ 1864670 w 2111887"/>
              <a:gd name="connsiteY7-76" fmla="*/ 4571455 h 4571455"/>
              <a:gd name="connsiteX8-77" fmla="*/ 247217 w 2111887"/>
              <a:gd name="connsiteY8-78" fmla="*/ 4571455 h 4571455"/>
              <a:gd name="connsiteX9-79" fmla="*/ 0 w 2111887"/>
              <a:gd name="connsiteY9-80" fmla="*/ 4324238 h 4571455"/>
              <a:gd name="connsiteX10-81" fmla="*/ 0 w 2111887"/>
              <a:gd name="connsiteY10-82" fmla="*/ 275247 h 4571455"/>
              <a:gd name="connsiteX0-83" fmla="*/ 0 w 2111887"/>
              <a:gd name="connsiteY0-84" fmla="*/ 268247 h 4564455"/>
              <a:gd name="connsiteX1-85" fmla="*/ 247217 w 2111887"/>
              <a:gd name="connsiteY1-86" fmla="*/ 11505 h 4564455"/>
              <a:gd name="connsiteX2-87" fmla="*/ 612749 w 2111887"/>
              <a:gd name="connsiteY2-88" fmla="*/ 13886 h 4564455"/>
              <a:gd name="connsiteX3-89" fmla="*/ 1103287 w 2111887"/>
              <a:gd name="connsiteY3-90" fmla="*/ 121042 h 4564455"/>
              <a:gd name="connsiteX4-91" fmla="*/ 1864670 w 2111887"/>
              <a:gd name="connsiteY4-92" fmla="*/ 21030 h 4564455"/>
              <a:gd name="connsiteX5-93" fmla="*/ 2111887 w 2111887"/>
              <a:gd name="connsiteY5-94" fmla="*/ 268247 h 4564455"/>
              <a:gd name="connsiteX6-95" fmla="*/ 2111887 w 2111887"/>
              <a:gd name="connsiteY6-96" fmla="*/ 4317238 h 4564455"/>
              <a:gd name="connsiteX7-97" fmla="*/ 1864670 w 2111887"/>
              <a:gd name="connsiteY7-98" fmla="*/ 4564455 h 4564455"/>
              <a:gd name="connsiteX8-99" fmla="*/ 247217 w 2111887"/>
              <a:gd name="connsiteY8-100" fmla="*/ 4564455 h 4564455"/>
              <a:gd name="connsiteX9-101" fmla="*/ 0 w 2111887"/>
              <a:gd name="connsiteY9-102" fmla="*/ 4317238 h 4564455"/>
              <a:gd name="connsiteX10-103" fmla="*/ 0 w 2111887"/>
              <a:gd name="connsiteY10-104" fmla="*/ 268247 h 4564455"/>
              <a:gd name="connsiteX0-105" fmla="*/ 0 w 2111887"/>
              <a:gd name="connsiteY0-106" fmla="*/ 268247 h 4564455"/>
              <a:gd name="connsiteX1-107" fmla="*/ 247217 w 2111887"/>
              <a:gd name="connsiteY1-108" fmla="*/ 11505 h 4564455"/>
              <a:gd name="connsiteX2-109" fmla="*/ 612749 w 2111887"/>
              <a:gd name="connsiteY2-110" fmla="*/ 13886 h 4564455"/>
              <a:gd name="connsiteX3-111" fmla="*/ 784200 w 2111887"/>
              <a:gd name="connsiteY3-112" fmla="*/ 59130 h 4564455"/>
              <a:gd name="connsiteX4-113" fmla="*/ 1103287 w 2111887"/>
              <a:gd name="connsiteY4-114" fmla="*/ 121042 h 4564455"/>
              <a:gd name="connsiteX5-115" fmla="*/ 1864670 w 2111887"/>
              <a:gd name="connsiteY5-116" fmla="*/ 21030 h 4564455"/>
              <a:gd name="connsiteX6-117" fmla="*/ 2111887 w 2111887"/>
              <a:gd name="connsiteY6-118" fmla="*/ 268247 h 4564455"/>
              <a:gd name="connsiteX7-119" fmla="*/ 2111887 w 2111887"/>
              <a:gd name="connsiteY7-120" fmla="*/ 4317238 h 4564455"/>
              <a:gd name="connsiteX8-121" fmla="*/ 1864670 w 2111887"/>
              <a:gd name="connsiteY8-122" fmla="*/ 4564455 h 4564455"/>
              <a:gd name="connsiteX9-123" fmla="*/ 247217 w 2111887"/>
              <a:gd name="connsiteY9-124" fmla="*/ 4564455 h 4564455"/>
              <a:gd name="connsiteX10-125" fmla="*/ 0 w 2111887"/>
              <a:gd name="connsiteY10-126" fmla="*/ 4317238 h 4564455"/>
              <a:gd name="connsiteX11" fmla="*/ 0 w 2111887"/>
              <a:gd name="connsiteY11" fmla="*/ 268247 h 4564455"/>
              <a:gd name="connsiteX0-127" fmla="*/ 0 w 2111887"/>
              <a:gd name="connsiteY0-128" fmla="*/ 268247 h 4564455"/>
              <a:gd name="connsiteX1-129" fmla="*/ 247217 w 2111887"/>
              <a:gd name="connsiteY1-130" fmla="*/ 11505 h 4564455"/>
              <a:gd name="connsiteX2-131" fmla="*/ 612749 w 2111887"/>
              <a:gd name="connsiteY2-132" fmla="*/ 13886 h 4564455"/>
              <a:gd name="connsiteX3-133" fmla="*/ 691331 w 2111887"/>
              <a:gd name="connsiteY3-134" fmla="*/ 101992 h 4564455"/>
              <a:gd name="connsiteX4-135" fmla="*/ 1103287 w 2111887"/>
              <a:gd name="connsiteY4-136" fmla="*/ 121042 h 4564455"/>
              <a:gd name="connsiteX5-137" fmla="*/ 1864670 w 2111887"/>
              <a:gd name="connsiteY5-138" fmla="*/ 21030 h 4564455"/>
              <a:gd name="connsiteX6-139" fmla="*/ 2111887 w 2111887"/>
              <a:gd name="connsiteY6-140" fmla="*/ 268247 h 4564455"/>
              <a:gd name="connsiteX7-141" fmla="*/ 2111887 w 2111887"/>
              <a:gd name="connsiteY7-142" fmla="*/ 4317238 h 4564455"/>
              <a:gd name="connsiteX8-143" fmla="*/ 1864670 w 2111887"/>
              <a:gd name="connsiteY8-144" fmla="*/ 4564455 h 4564455"/>
              <a:gd name="connsiteX9-145" fmla="*/ 247217 w 2111887"/>
              <a:gd name="connsiteY9-146" fmla="*/ 4564455 h 4564455"/>
              <a:gd name="connsiteX10-147" fmla="*/ 0 w 2111887"/>
              <a:gd name="connsiteY10-148" fmla="*/ 4317238 h 4564455"/>
              <a:gd name="connsiteX11-149" fmla="*/ 0 w 2111887"/>
              <a:gd name="connsiteY11-150" fmla="*/ 268247 h 4564455"/>
              <a:gd name="connsiteX0-151" fmla="*/ 0 w 2111887"/>
              <a:gd name="connsiteY0-152" fmla="*/ 268247 h 4564455"/>
              <a:gd name="connsiteX1-153" fmla="*/ 247217 w 2111887"/>
              <a:gd name="connsiteY1-154" fmla="*/ 11505 h 4564455"/>
              <a:gd name="connsiteX2-155" fmla="*/ 612749 w 2111887"/>
              <a:gd name="connsiteY2-156" fmla="*/ 13886 h 4564455"/>
              <a:gd name="connsiteX3-157" fmla="*/ 691331 w 2111887"/>
              <a:gd name="connsiteY3-158" fmla="*/ 101992 h 4564455"/>
              <a:gd name="connsiteX4-159" fmla="*/ 1103287 w 2111887"/>
              <a:gd name="connsiteY4-160" fmla="*/ 121042 h 4564455"/>
              <a:gd name="connsiteX5-161" fmla="*/ 1453331 w 2111887"/>
              <a:gd name="connsiteY5-162" fmla="*/ 123424 h 4564455"/>
              <a:gd name="connsiteX6-163" fmla="*/ 1864670 w 2111887"/>
              <a:gd name="connsiteY6-164" fmla="*/ 21030 h 4564455"/>
              <a:gd name="connsiteX7-165" fmla="*/ 2111887 w 2111887"/>
              <a:gd name="connsiteY7-166" fmla="*/ 268247 h 4564455"/>
              <a:gd name="connsiteX8-167" fmla="*/ 2111887 w 2111887"/>
              <a:gd name="connsiteY8-168" fmla="*/ 4317238 h 4564455"/>
              <a:gd name="connsiteX9-169" fmla="*/ 1864670 w 2111887"/>
              <a:gd name="connsiteY9-170" fmla="*/ 4564455 h 4564455"/>
              <a:gd name="connsiteX10-171" fmla="*/ 247217 w 2111887"/>
              <a:gd name="connsiteY10-172" fmla="*/ 4564455 h 4564455"/>
              <a:gd name="connsiteX11-173" fmla="*/ 0 w 2111887"/>
              <a:gd name="connsiteY11-174" fmla="*/ 4317238 h 4564455"/>
              <a:gd name="connsiteX12" fmla="*/ 0 w 2111887"/>
              <a:gd name="connsiteY12" fmla="*/ 268247 h 4564455"/>
              <a:gd name="connsiteX0-175" fmla="*/ 0 w 2111887"/>
              <a:gd name="connsiteY0-176" fmla="*/ 268247 h 4564455"/>
              <a:gd name="connsiteX1-177" fmla="*/ 247217 w 2111887"/>
              <a:gd name="connsiteY1-178" fmla="*/ 11505 h 4564455"/>
              <a:gd name="connsiteX2-179" fmla="*/ 612749 w 2111887"/>
              <a:gd name="connsiteY2-180" fmla="*/ 13886 h 4564455"/>
              <a:gd name="connsiteX3-181" fmla="*/ 691331 w 2111887"/>
              <a:gd name="connsiteY3-182" fmla="*/ 101992 h 4564455"/>
              <a:gd name="connsiteX4-183" fmla="*/ 1103287 w 2111887"/>
              <a:gd name="connsiteY4-184" fmla="*/ 121042 h 4564455"/>
              <a:gd name="connsiteX5-185" fmla="*/ 1453331 w 2111887"/>
              <a:gd name="connsiteY5-186" fmla="*/ 123424 h 4564455"/>
              <a:gd name="connsiteX6-187" fmla="*/ 1600969 w 2111887"/>
              <a:gd name="connsiteY6-188" fmla="*/ 73418 h 4564455"/>
              <a:gd name="connsiteX7-189" fmla="*/ 1864670 w 2111887"/>
              <a:gd name="connsiteY7-190" fmla="*/ 21030 h 4564455"/>
              <a:gd name="connsiteX8-191" fmla="*/ 2111887 w 2111887"/>
              <a:gd name="connsiteY8-192" fmla="*/ 268247 h 4564455"/>
              <a:gd name="connsiteX9-193" fmla="*/ 2111887 w 2111887"/>
              <a:gd name="connsiteY9-194" fmla="*/ 4317238 h 4564455"/>
              <a:gd name="connsiteX10-195" fmla="*/ 1864670 w 2111887"/>
              <a:gd name="connsiteY10-196" fmla="*/ 4564455 h 4564455"/>
              <a:gd name="connsiteX11-197" fmla="*/ 247217 w 2111887"/>
              <a:gd name="connsiteY11-198" fmla="*/ 4564455 h 4564455"/>
              <a:gd name="connsiteX12-199" fmla="*/ 0 w 2111887"/>
              <a:gd name="connsiteY12-200" fmla="*/ 4317238 h 4564455"/>
              <a:gd name="connsiteX13" fmla="*/ 0 w 2111887"/>
              <a:gd name="connsiteY13" fmla="*/ 268247 h 4564455"/>
              <a:gd name="connsiteX0-201" fmla="*/ 0 w 2111887"/>
              <a:gd name="connsiteY0-202" fmla="*/ 271881 h 4568089"/>
              <a:gd name="connsiteX1-203" fmla="*/ 247217 w 2111887"/>
              <a:gd name="connsiteY1-204" fmla="*/ 15139 h 4568089"/>
              <a:gd name="connsiteX2-205" fmla="*/ 612749 w 2111887"/>
              <a:gd name="connsiteY2-206" fmla="*/ 17520 h 4568089"/>
              <a:gd name="connsiteX3-207" fmla="*/ 691331 w 2111887"/>
              <a:gd name="connsiteY3-208" fmla="*/ 105626 h 4568089"/>
              <a:gd name="connsiteX4-209" fmla="*/ 1103287 w 2111887"/>
              <a:gd name="connsiteY4-210" fmla="*/ 124676 h 4568089"/>
              <a:gd name="connsiteX5-211" fmla="*/ 1453331 w 2111887"/>
              <a:gd name="connsiteY5-212" fmla="*/ 127058 h 4568089"/>
              <a:gd name="connsiteX6-213" fmla="*/ 1520006 w 2111887"/>
              <a:gd name="connsiteY6-214" fmla="*/ 12758 h 4568089"/>
              <a:gd name="connsiteX7-215" fmla="*/ 1864670 w 2111887"/>
              <a:gd name="connsiteY7-216" fmla="*/ 24664 h 4568089"/>
              <a:gd name="connsiteX8-217" fmla="*/ 2111887 w 2111887"/>
              <a:gd name="connsiteY8-218" fmla="*/ 271881 h 4568089"/>
              <a:gd name="connsiteX9-219" fmla="*/ 2111887 w 2111887"/>
              <a:gd name="connsiteY9-220" fmla="*/ 4320872 h 4568089"/>
              <a:gd name="connsiteX10-221" fmla="*/ 1864670 w 2111887"/>
              <a:gd name="connsiteY10-222" fmla="*/ 4568089 h 4568089"/>
              <a:gd name="connsiteX11-223" fmla="*/ 247217 w 2111887"/>
              <a:gd name="connsiteY11-224" fmla="*/ 4568089 h 4568089"/>
              <a:gd name="connsiteX12-225" fmla="*/ 0 w 2111887"/>
              <a:gd name="connsiteY12-226" fmla="*/ 4320872 h 4568089"/>
              <a:gd name="connsiteX13-227" fmla="*/ 0 w 2111887"/>
              <a:gd name="connsiteY13-228" fmla="*/ 271881 h 4568089"/>
              <a:gd name="connsiteX0-229" fmla="*/ 0 w 2111887"/>
              <a:gd name="connsiteY0-230" fmla="*/ 272962 h 4569170"/>
              <a:gd name="connsiteX1-231" fmla="*/ 247217 w 2111887"/>
              <a:gd name="connsiteY1-232" fmla="*/ 16220 h 4569170"/>
              <a:gd name="connsiteX2-233" fmla="*/ 612749 w 2111887"/>
              <a:gd name="connsiteY2-234" fmla="*/ 18601 h 4569170"/>
              <a:gd name="connsiteX3-235" fmla="*/ 691331 w 2111887"/>
              <a:gd name="connsiteY3-236" fmla="*/ 106707 h 4569170"/>
              <a:gd name="connsiteX4-237" fmla="*/ 1103287 w 2111887"/>
              <a:gd name="connsiteY4-238" fmla="*/ 125757 h 4569170"/>
              <a:gd name="connsiteX5-239" fmla="*/ 1453331 w 2111887"/>
              <a:gd name="connsiteY5-240" fmla="*/ 128139 h 4569170"/>
              <a:gd name="connsiteX6-241" fmla="*/ 1520006 w 2111887"/>
              <a:gd name="connsiteY6-242" fmla="*/ 13839 h 4569170"/>
              <a:gd name="connsiteX7-243" fmla="*/ 1888482 w 2111887"/>
              <a:gd name="connsiteY7-244" fmla="*/ 23364 h 4569170"/>
              <a:gd name="connsiteX8-245" fmla="*/ 2111887 w 2111887"/>
              <a:gd name="connsiteY8-246" fmla="*/ 272962 h 4569170"/>
              <a:gd name="connsiteX9-247" fmla="*/ 2111887 w 2111887"/>
              <a:gd name="connsiteY9-248" fmla="*/ 4321953 h 4569170"/>
              <a:gd name="connsiteX10-249" fmla="*/ 1864670 w 2111887"/>
              <a:gd name="connsiteY10-250" fmla="*/ 4569170 h 4569170"/>
              <a:gd name="connsiteX11-251" fmla="*/ 247217 w 2111887"/>
              <a:gd name="connsiteY11-252" fmla="*/ 4569170 h 4569170"/>
              <a:gd name="connsiteX12-253" fmla="*/ 0 w 2111887"/>
              <a:gd name="connsiteY12-254" fmla="*/ 4321953 h 4569170"/>
              <a:gd name="connsiteX13-255" fmla="*/ 0 w 2111887"/>
              <a:gd name="connsiteY13-256" fmla="*/ 272962 h 4569170"/>
              <a:gd name="connsiteX0-257" fmla="*/ 0 w 2111887"/>
              <a:gd name="connsiteY0-258" fmla="*/ 272962 h 4569170"/>
              <a:gd name="connsiteX1-259" fmla="*/ 247217 w 2111887"/>
              <a:gd name="connsiteY1-260" fmla="*/ 16220 h 4569170"/>
              <a:gd name="connsiteX2-261" fmla="*/ 612749 w 2111887"/>
              <a:gd name="connsiteY2-262" fmla="*/ 18601 h 4569170"/>
              <a:gd name="connsiteX3-263" fmla="*/ 693712 w 2111887"/>
              <a:gd name="connsiteY3-264" fmla="*/ 118613 h 4569170"/>
              <a:gd name="connsiteX4-265" fmla="*/ 1103287 w 2111887"/>
              <a:gd name="connsiteY4-266" fmla="*/ 125757 h 4569170"/>
              <a:gd name="connsiteX5-267" fmla="*/ 1453331 w 2111887"/>
              <a:gd name="connsiteY5-268" fmla="*/ 128139 h 4569170"/>
              <a:gd name="connsiteX6-269" fmla="*/ 1520006 w 2111887"/>
              <a:gd name="connsiteY6-270" fmla="*/ 13839 h 4569170"/>
              <a:gd name="connsiteX7-271" fmla="*/ 1888482 w 2111887"/>
              <a:gd name="connsiteY7-272" fmla="*/ 23364 h 4569170"/>
              <a:gd name="connsiteX8-273" fmla="*/ 2111887 w 2111887"/>
              <a:gd name="connsiteY8-274" fmla="*/ 272962 h 4569170"/>
              <a:gd name="connsiteX9-275" fmla="*/ 2111887 w 2111887"/>
              <a:gd name="connsiteY9-276" fmla="*/ 4321953 h 4569170"/>
              <a:gd name="connsiteX10-277" fmla="*/ 1864670 w 2111887"/>
              <a:gd name="connsiteY10-278" fmla="*/ 4569170 h 4569170"/>
              <a:gd name="connsiteX11-279" fmla="*/ 247217 w 2111887"/>
              <a:gd name="connsiteY11-280" fmla="*/ 4569170 h 4569170"/>
              <a:gd name="connsiteX12-281" fmla="*/ 0 w 2111887"/>
              <a:gd name="connsiteY12-282" fmla="*/ 4321953 h 4569170"/>
              <a:gd name="connsiteX13-283" fmla="*/ 0 w 2111887"/>
              <a:gd name="connsiteY13-284" fmla="*/ 272962 h 4569170"/>
              <a:gd name="connsiteX0-285" fmla="*/ 0 w 2111887"/>
              <a:gd name="connsiteY0-286" fmla="*/ 272962 h 4569170"/>
              <a:gd name="connsiteX1-287" fmla="*/ 247217 w 2111887"/>
              <a:gd name="connsiteY1-288" fmla="*/ 16220 h 4569170"/>
              <a:gd name="connsiteX2-289" fmla="*/ 598462 w 2111887"/>
              <a:gd name="connsiteY2-290" fmla="*/ 16220 h 4569170"/>
              <a:gd name="connsiteX3-291" fmla="*/ 693712 w 2111887"/>
              <a:gd name="connsiteY3-292" fmla="*/ 118613 h 4569170"/>
              <a:gd name="connsiteX4-293" fmla="*/ 1103287 w 2111887"/>
              <a:gd name="connsiteY4-294" fmla="*/ 125757 h 4569170"/>
              <a:gd name="connsiteX5-295" fmla="*/ 1453331 w 2111887"/>
              <a:gd name="connsiteY5-296" fmla="*/ 128139 h 4569170"/>
              <a:gd name="connsiteX6-297" fmla="*/ 1520006 w 2111887"/>
              <a:gd name="connsiteY6-298" fmla="*/ 13839 h 4569170"/>
              <a:gd name="connsiteX7-299" fmla="*/ 1888482 w 2111887"/>
              <a:gd name="connsiteY7-300" fmla="*/ 23364 h 4569170"/>
              <a:gd name="connsiteX8-301" fmla="*/ 2111887 w 2111887"/>
              <a:gd name="connsiteY8-302" fmla="*/ 272962 h 4569170"/>
              <a:gd name="connsiteX9-303" fmla="*/ 2111887 w 2111887"/>
              <a:gd name="connsiteY9-304" fmla="*/ 4321953 h 4569170"/>
              <a:gd name="connsiteX10-305" fmla="*/ 1864670 w 2111887"/>
              <a:gd name="connsiteY10-306" fmla="*/ 4569170 h 4569170"/>
              <a:gd name="connsiteX11-307" fmla="*/ 247217 w 2111887"/>
              <a:gd name="connsiteY11-308" fmla="*/ 4569170 h 4569170"/>
              <a:gd name="connsiteX12-309" fmla="*/ 0 w 2111887"/>
              <a:gd name="connsiteY12-310" fmla="*/ 4321953 h 4569170"/>
              <a:gd name="connsiteX13-311" fmla="*/ 0 w 2111887"/>
              <a:gd name="connsiteY13-312" fmla="*/ 272962 h 4569170"/>
              <a:gd name="connsiteX0-313" fmla="*/ 0 w 2111887"/>
              <a:gd name="connsiteY0-314" fmla="*/ 272962 h 4569170"/>
              <a:gd name="connsiteX1-315" fmla="*/ 247217 w 2111887"/>
              <a:gd name="connsiteY1-316" fmla="*/ 16220 h 4569170"/>
              <a:gd name="connsiteX2-317" fmla="*/ 598462 w 2111887"/>
              <a:gd name="connsiteY2-318" fmla="*/ 16220 h 4569170"/>
              <a:gd name="connsiteX3-319" fmla="*/ 693712 w 2111887"/>
              <a:gd name="connsiteY3-320" fmla="*/ 118613 h 4569170"/>
              <a:gd name="connsiteX4-321" fmla="*/ 1103287 w 2111887"/>
              <a:gd name="connsiteY4-322" fmla="*/ 125757 h 4569170"/>
              <a:gd name="connsiteX5-323" fmla="*/ 1453331 w 2111887"/>
              <a:gd name="connsiteY5-324" fmla="*/ 120995 h 4569170"/>
              <a:gd name="connsiteX6-325" fmla="*/ 1520006 w 2111887"/>
              <a:gd name="connsiteY6-326" fmla="*/ 13839 h 4569170"/>
              <a:gd name="connsiteX7-327" fmla="*/ 1888482 w 2111887"/>
              <a:gd name="connsiteY7-328" fmla="*/ 23364 h 4569170"/>
              <a:gd name="connsiteX8-329" fmla="*/ 2111887 w 2111887"/>
              <a:gd name="connsiteY8-330" fmla="*/ 272962 h 4569170"/>
              <a:gd name="connsiteX9-331" fmla="*/ 2111887 w 2111887"/>
              <a:gd name="connsiteY9-332" fmla="*/ 4321953 h 4569170"/>
              <a:gd name="connsiteX10-333" fmla="*/ 1864670 w 2111887"/>
              <a:gd name="connsiteY10-334" fmla="*/ 4569170 h 4569170"/>
              <a:gd name="connsiteX11-335" fmla="*/ 247217 w 2111887"/>
              <a:gd name="connsiteY11-336" fmla="*/ 4569170 h 4569170"/>
              <a:gd name="connsiteX12-337" fmla="*/ 0 w 2111887"/>
              <a:gd name="connsiteY12-338" fmla="*/ 4321953 h 4569170"/>
              <a:gd name="connsiteX13-339" fmla="*/ 0 w 2111887"/>
              <a:gd name="connsiteY13-340" fmla="*/ 272962 h 4569170"/>
              <a:gd name="connsiteX0-341" fmla="*/ 0 w 2111887"/>
              <a:gd name="connsiteY0-342" fmla="*/ 272962 h 4569170"/>
              <a:gd name="connsiteX1-343" fmla="*/ 247217 w 2111887"/>
              <a:gd name="connsiteY1-344" fmla="*/ 16220 h 4569170"/>
              <a:gd name="connsiteX2-345" fmla="*/ 598462 w 2111887"/>
              <a:gd name="connsiteY2-346" fmla="*/ 16220 h 4569170"/>
              <a:gd name="connsiteX3-347" fmla="*/ 693712 w 2111887"/>
              <a:gd name="connsiteY3-348" fmla="*/ 118613 h 4569170"/>
              <a:gd name="connsiteX4-349" fmla="*/ 1055662 w 2111887"/>
              <a:gd name="connsiteY4-350" fmla="*/ 125757 h 4569170"/>
              <a:gd name="connsiteX5-351" fmla="*/ 1453331 w 2111887"/>
              <a:gd name="connsiteY5-352" fmla="*/ 120995 h 4569170"/>
              <a:gd name="connsiteX6-353" fmla="*/ 1520006 w 2111887"/>
              <a:gd name="connsiteY6-354" fmla="*/ 13839 h 4569170"/>
              <a:gd name="connsiteX7-355" fmla="*/ 1888482 w 2111887"/>
              <a:gd name="connsiteY7-356" fmla="*/ 23364 h 4569170"/>
              <a:gd name="connsiteX8-357" fmla="*/ 2111887 w 2111887"/>
              <a:gd name="connsiteY8-358" fmla="*/ 272962 h 4569170"/>
              <a:gd name="connsiteX9-359" fmla="*/ 2111887 w 2111887"/>
              <a:gd name="connsiteY9-360" fmla="*/ 4321953 h 4569170"/>
              <a:gd name="connsiteX10-361" fmla="*/ 1864670 w 2111887"/>
              <a:gd name="connsiteY10-362" fmla="*/ 4569170 h 4569170"/>
              <a:gd name="connsiteX11-363" fmla="*/ 247217 w 2111887"/>
              <a:gd name="connsiteY11-364" fmla="*/ 4569170 h 4569170"/>
              <a:gd name="connsiteX12-365" fmla="*/ 0 w 2111887"/>
              <a:gd name="connsiteY12-366" fmla="*/ 4321953 h 4569170"/>
              <a:gd name="connsiteX13-367" fmla="*/ 0 w 2111887"/>
              <a:gd name="connsiteY13-368" fmla="*/ 272962 h 4569170"/>
              <a:gd name="connsiteX0-369" fmla="*/ 0 w 2111887"/>
              <a:gd name="connsiteY0-370" fmla="*/ 272962 h 4569170"/>
              <a:gd name="connsiteX1-371" fmla="*/ 247217 w 2111887"/>
              <a:gd name="connsiteY1-372" fmla="*/ 16220 h 4569170"/>
              <a:gd name="connsiteX2-373" fmla="*/ 598462 w 2111887"/>
              <a:gd name="connsiteY2-374" fmla="*/ 16220 h 4569170"/>
              <a:gd name="connsiteX3-375" fmla="*/ 693712 w 2111887"/>
              <a:gd name="connsiteY3-376" fmla="*/ 118613 h 4569170"/>
              <a:gd name="connsiteX4-377" fmla="*/ 1055662 w 2111887"/>
              <a:gd name="connsiteY4-378" fmla="*/ 125757 h 4569170"/>
              <a:gd name="connsiteX5-379" fmla="*/ 1453331 w 2111887"/>
              <a:gd name="connsiteY5-380" fmla="*/ 120995 h 4569170"/>
              <a:gd name="connsiteX6-381" fmla="*/ 1520006 w 2111887"/>
              <a:gd name="connsiteY6-382" fmla="*/ 13839 h 4569170"/>
              <a:gd name="connsiteX7-383" fmla="*/ 1888482 w 2111887"/>
              <a:gd name="connsiteY7-384" fmla="*/ 23364 h 4569170"/>
              <a:gd name="connsiteX8-385" fmla="*/ 2111887 w 2111887"/>
              <a:gd name="connsiteY8-386" fmla="*/ 272962 h 4569170"/>
              <a:gd name="connsiteX9-387" fmla="*/ 2111887 w 2111887"/>
              <a:gd name="connsiteY9-388" fmla="*/ 4321953 h 4569170"/>
              <a:gd name="connsiteX10-389" fmla="*/ 1864670 w 2111887"/>
              <a:gd name="connsiteY10-390" fmla="*/ 4569170 h 4569170"/>
              <a:gd name="connsiteX11-391" fmla="*/ 247217 w 2111887"/>
              <a:gd name="connsiteY11-392" fmla="*/ 4569170 h 4569170"/>
              <a:gd name="connsiteX12-393" fmla="*/ 0 w 2111887"/>
              <a:gd name="connsiteY12-394" fmla="*/ 4321953 h 4569170"/>
              <a:gd name="connsiteX13-395" fmla="*/ 0 w 2111887"/>
              <a:gd name="connsiteY13-396" fmla="*/ 272962 h 4569170"/>
              <a:gd name="connsiteX0-397" fmla="*/ 0 w 2111887"/>
              <a:gd name="connsiteY0-398" fmla="*/ 273465 h 4569673"/>
              <a:gd name="connsiteX1-399" fmla="*/ 247217 w 2111887"/>
              <a:gd name="connsiteY1-400" fmla="*/ 16723 h 4569673"/>
              <a:gd name="connsiteX2-401" fmla="*/ 579412 w 2111887"/>
              <a:gd name="connsiteY2-402" fmla="*/ 9580 h 4569673"/>
              <a:gd name="connsiteX3-403" fmla="*/ 693712 w 2111887"/>
              <a:gd name="connsiteY3-404" fmla="*/ 119116 h 4569673"/>
              <a:gd name="connsiteX4-405" fmla="*/ 1055662 w 2111887"/>
              <a:gd name="connsiteY4-406" fmla="*/ 126260 h 4569673"/>
              <a:gd name="connsiteX5-407" fmla="*/ 1453331 w 2111887"/>
              <a:gd name="connsiteY5-408" fmla="*/ 121498 h 4569673"/>
              <a:gd name="connsiteX6-409" fmla="*/ 1520006 w 2111887"/>
              <a:gd name="connsiteY6-410" fmla="*/ 14342 h 4569673"/>
              <a:gd name="connsiteX7-411" fmla="*/ 1888482 w 2111887"/>
              <a:gd name="connsiteY7-412" fmla="*/ 23867 h 4569673"/>
              <a:gd name="connsiteX8-413" fmla="*/ 2111887 w 2111887"/>
              <a:gd name="connsiteY8-414" fmla="*/ 273465 h 4569673"/>
              <a:gd name="connsiteX9-415" fmla="*/ 2111887 w 2111887"/>
              <a:gd name="connsiteY9-416" fmla="*/ 4322456 h 4569673"/>
              <a:gd name="connsiteX10-417" fmla="*/ 1864670 w 2111887"/>
              <a:gd name="connsiteY10-418" fmla="*/ 4569673 h 4569673"/>
              <a:gd name="connsiteX11-419" fmla="*/ 247217 w 2111887"/>
              <a:gd name="connsiteY11-420" fmla="*/ 4569673 h 4569673"/>
              <a:gd name="connsiteX12-421" fmla="*/ 0 w 2111887"/>
              <a:gd name="connsiteY12-422" fmla="*/ 4322456 h 4569673"/>
              <a:gd name="connsiteX13-423" fmla="*/ 0 w 2111887"/>
              <a:gd name="connsiteY13-424" fmla="*/ 273465 h 4569673"/>
              <a:gd name="connsiteX0-425" fmla="*/ 0 w 2111887"/>
              <a:gd name="connsiteY0-426" fmla="*/ 274360 h 4570568"/>
              <a:gd name="connsiteX1-427" fmla="*/ 235311 w 2111887"/>
              <a:gd name="connsiteY1-428" fmla="*/ 15237 h 4570568"/>
              <a:gd name="connsiteX2-429" fmla="*/ 579412 w 2111887"/>
              <a:gd name="connsiteY2-430" fmla="*/ 10475 h 4570568"/>
              <a:gd name="connsiteX3-431" fmla="*/ 693712 w 2111887"/>
              <a:gd name="connsiteY3-432" fmla="*/ 120011 h 4570568"/>
              <a:gd name="connsiteX4-433" fmla="*/ 1055662 w 2111887"/>
              <a:gd name="connsiteY4-434" fmla="*/ 127155 h 4570568"/>
              <a:gd name="connsiteX5-435" fmla="*/ 1453331 w 2111887"/>
              <a:gd name="connsiteY5-436" fmla="*/ 122393 h 4570568"/>
              <a:gd name="connsiteX6-437" fmla="*/ 1520006 w 2111887"/>
              <a:gd name="connsiteY6-438" fmla="*/ 15237 h 4570568"/>
              <a:gd name="connsiteX7-439" fmla="*/ 1888482 w 2111887"/>
              <a:gd name="connsiteY7-440" fmla="*/ 24762 h 4570568"/>
              <a:gd name="connsiteX8-441" fmla="*/ 2111887 w 2111887"/>
              <a:gd name="connsiteY8-442" fmla="*/ 274360 h 4570568"/>
              <a:gd name="connsiteX9-443" fmla="*/ 2111887 w 2111887"/>
              <a:gd name="connsiteY9-444" fmla="*/ 4323351 h 4570568"/>
              <a:gd name="connsiteX10-445" fmla="*/ 1864670 w 2111887"/>
              <a:gd name="connsiteY10-446" fmla="*/ 4570568 h 4570568"/>
              <a:gd name="connsiteX11-447" fmla="*/ 247217 w 2111887"/>
              <a:gd name="connsiteY11-448" fmla="*/ 4570568 h 4570568"/>
              <a:gd name="connsiteX12-449" fmla="*/ 0 w 2111887"/>
              <a:gd name="connsiteY12-450" fmla="*/ 4323351 h 4570568"/>
              <a:gd name="connsiteX13-451" fmla="*/ 0 w 2111887"/>
              <a:gd name="connsiteY13-452" fmla="*/ 274360 h 4570568"/>
              <a:gd name="connsiteX0-453" fmla="*/ 0 w 2111887"/>
              <a:gd name="connsiteY0-454" fmla="*/ 274360 h 4570568"/>
              <a:gd name="connsiteX1-455" fmla="*/ 235311 w 2111887"/>
              <a:gd name="connsiteY1-456" fmla="*/ 15237 h 4570568"/>
              <a:gd name="connsiteX2-457" fmla="*/ 579412 w 2111887"/>
              <a:gd name="connsiteY2-458" fmla="*/ 10475 h 4570568"/>
              <a:gd name="connsiteX3-459" fmla="*/ 693712 w 2111887"/>
              <a:gd name="connsiteY3-460" fmla="*/ 120011 h 4570568"/>
              <a:gd name="connsiteX4-461" fmla="*/ 1055662 w 2111887"/>
              <a:gd name="connsiteY4-462" fmla="*/ 127155 h 4570568"/>
              <a:gd name="connsiteX5-463" fmla="*/ 1453331 w 2111887"/>
              <a:gd name="connsiteY5-464" fmla="*/ 122393 h 4570568"/>
              <a:gd name="connsiteX6-465" fmla="*/ 1520006 w 2111887"/>
              <a:gd name="connsiteY6-466" fmla="*/ 15237 h 4570568"/>
              <a:gd name="connsiteX7-467" fmla="*/ 1888482 w 2111887"/>
              <a:gd name="connsiteY7-468" fmla="*/ 24762 h 4570568"/>
              <a:gd name="connsiteX8-469" fmla="*/ 2111887 w 2111887"/>
              <a:gd name="connsiteY8-470" fmla="*/ 274360 h 4570568"/>
              <a:gd name="connsiteX9-471" fmla="*/ 2111887 w 2111887"/>
              <a:gd name="connsiteY9-472" fmla="*/ 4323351 h 4570568"/>
              <a:gd name="connsiteX10-473" fmla="*/ 1864670 w 2111887"/>
              <a:gd name="connsiteY10-474" fmla="*/ 4570568 h 4570568"/>
              <a:gd name="connsiteX11-475" fmla="*/ 247217 w 2111887"/>
              <a:gd name="connsiteY11-476" fmla="*/ 4570568 h 4570568"/>
              <a:gd name="connsiteX12-477" fmla="*/ 0 w 2111887"/>
              <a:gd name="connsiteY12-478" fmla="*/ 4323351 h 4570568"/>
              <a:gd name="connsiteX13-479" fmla="*/ 0 w 2111887"/>
              <a:gd name="connsiteY13-480" fmla="*/ 274360 h 4570568"/>
              <a:gd name="connsiteX0-481" fmla="*/ 0 w 2111887"/>
              <a:gd name="connsiteY0-482" fmla="*/ 274360 h 4570568"/>
              <a:gd name="connsiteX1-483" fmla="*/ 235311 w 2111887"/>
              <a:gd name="connsiteY1-484" fmla="*/ 15237 h 4570568"/>
              <a:gd name="connsiteX2-485" fmla="*/ 579412 w 2111887"/>
              <a:gd name="connsiteY2-486" fmla="*/ 10475 h 4570568"/>
              <a:gd name="connsiteX3-487" fmla="*/ 693712 w 2111887"/>
              <a:gd name="connsiteY3-488" fmla="*/ 120011 h 4570568"/>
              <a:gd name="connsiteX4-489" fmla="*/ 1055662 w 2111887"/>
              <a:gd name="connsiteY4-490" fmla="*/ 127155 h 4570568"/>
              <a:gd name="connsiteX5-491" fmla="*/ 1453331 w 2111887"/>
              <a:gd name="connsiteY5-492" fmla="*/ 122393 h 4570568"/>
              <a:gd name="connsiteX6-493" fmla="*/ 1520006 w 2111887"/>
              <a:gd name="connsiteY6-494" fmla="*/ 15237 h 4570568"/>
              <a:gd name="connsiteX7-495" fmla="*/ 1888482 w 2111887"/>
              <a:gd name="connsiteY7-496" fmla="*/ 24762 h 4570568"/>
              <a:gd name="connsiteX8-497" fmla="*/ 2111887 w 2111887"/>
              <a:gd name="connsiteY8-498" fmla="*/ 274360 h 4570568"/>
              <a:gd name="connsiteX9-499" fmla="*/ 2111887 w 2111887"/>
              <a:gd name="connsiteY9-500" fmla="*/ 4323351 h 4570568"/>
              <a:gd name="connsiteX10-501" fmla="*/ 1864670 w 2111887"/>
              <a:gd name="connsiteY10-502" fmla="*/ 4570568 h 4570568"/>
              <a:gd name="connsiteX11-503" fmla="*/ 247217 w 2111887"/>
              <a:gd name="connsiteY11-504" fmla="*/ 4570568 h 4570568"/>
              <a:gd name="connsiteX12-505" fmla="*/ 0 w 2111887"/>
              <a:gd name="connsiteY12-506" fmla="*/ 4323351 h 4570568"/>
              <a:gd name="connsiteX13-507" fmla="*/ 0 w 2111887"/>
              <a:gd name="connsiteY13-508" fmla="*/ 274360 h 4570568"/>
              <a:gd name="connsiteX0-509" fmla="*/ 0 w 2111887"/>
              <a:gd name="connsiteY0-510" fmla="*/ 274360 h 4570568"/>
              <a:gd name="connsiteX1-511" fmla="*/ 235311 w 2111887"/>
              <a:gd name="connsiteY1-512" fmla="*/ 15237 h 4570568"/>
              <a:gd name="connsiteX2-513" fmla="*/ 579412 w 2111887"/>
              <a:gd name="connsiteY2-514" fmla="*/ 10475 h 4570568"/>
              <a:gd name="connsiteX3-515" fmla="*/ 698474 w 2111887"/>
              <a:gd name="connsiteY3-516" fmla="*/ 122393 h 4570568"/>
              <a:gd name="connsiteX4-517" fmla="*/ 1055662 w 2111887"/>
              <a:gd name="connsiteY4-518" fmla="*/ 127155 h 4570568"/>
              <a:gd name="connsiteX5-519" fmla="*/ 1453331 w 2111887"/>
              <a:gd name="connsiteY5-520" fmla="*/ 122393 h 4570568"/>
              <a:gd name="connsiteX6-521" fmla="*/ 1520006 w 2111887"/>
              <a:gd name="connsiteY6-522" fmla="*/ 15237 h 4570568"/>
              <a:gd name="connsiteX7-523" fmla="*/ 1888482 w 2111887"/>
              <a:gd name="connsiteY7-524" fmla="*/ 24762 h 4570568"/>
              <a:gd name="connsiteX8-525" fmla="*/ 2111887 w 2111887"/>
              <a:gd name="connsiteY8-526" fmla="*/ 274360 h 4570568"/>
              <a:gd name="connsiteX9-527" fmla="*/ 2111887 w 2111887"/>
              <a:gd name="connsiteY9-528" fmla="*/ 4323351 h 4570568"/>
              <a:gd name="connsiteX10-529" fmla="*/ 1864670 w 2111887"/>
              <a:gd name="connsiteY10-530" fmla="*/ 4570568 h 4570568"/>
              <a:gd name="connsiteX11-531" fmla="*/ 247217 w 2111887"/>
              <a:gd name="connsiteY11-532" fmla="*/ 4570568 h 4570568"/>
              <a:gd name="connsiteX12-533" fmla="*/ 0 w 2111887"/>
              <a:gd name="connsiteY12-534" fmla="*/ 4323351 h 4570568"/>
              <a:gd name="connsiteX13-535" fmla="*/ 0 w 2111887"/>
              <a:gd name="connsiteY13-536" fmla="*/ 274360 h 4570568"/>
              <a:gd name="connsiteX0-537" fmla="*/ 0 w 2111887"/>
              <a:gd name="connsiteY0-538" fmla="*/ 274360 h 4570568"/>
              <a:gd name="connsiteX1-539" fmla="*/ 235311 w 2111887"/>
              <a:gd name="connsiteY1-540" fmla="*/ 15237 h 4570568"/>
              <a:gd name="connsiteX2-541" fmla="*/ 579412 w 2111887"/>
              <a:gd name="connsiteY2-542" fmla="*/ 10475 h 4570568"/>
              <a:gd name="connsiteX3-543" fmla="*/ 698474 w 2111887"/>
              <a:gd name="connsiteY3-544" fmla="*/ 122393 h 4570568"/>
              <a:gd name="connsiteX4-545" fmla="*/ 1055662 w 2111887"/>
              <a:gd name="connsiteY4-546" fmla="*/ 127155 h 4570568"/>
              <a:gd name="connsiteX5-547" fmla="*/ 1427138 w 2111887"/>
              <a:gd name="connsiteY5-548" fmla="*/ 124774 h 4570568"/>
              <a:gd name="connsiteX6-549" fmla="*/ 1520006 w 2111887"/>
              <a:gd name="connsiteY6-550" fmla="*/ 15237 h 4570568"/>
              <a:gd name="connsiteX7-551" fmla="*/ 1888482 w 2111887"/>
              <a:gd name="connsiteY7-552" fmla="*/ 24762 h 4570568"/>
              <a:gd name="connsiteX8-553" fmla="*/ 2111887 w 2111887"/>
              <a:gd name="connsiteY8-554" fmla="*/ 274360 h 4570568"/>
              <a:gd name="connsiteX9-555" fmla="*/ 2111887 w 2111887"/>
              <a:gd name="connsiteY9-556" fmla="*/ 4323351 h 4570568"/>
              <a:gd name="connsiteX10-557" fmla="*/ 1864670 w 2111887"/>
              <a:gd name="connsiteY10-558" fmla="*/ 4570568 h 4570568"/>
              <a:gd name="connsiteX11-559" fmla="*/ 247217 w 2111887"/>
              <a:gd name="connsiteY11-560" fmla="*/ 4570568 h 4570568"/>
              <a:gd name="connsiteX12-561" fmla="*/ 0 w 2111887"/>
              <a:gd name="connsiteY12-562" fmla="*/ 4323351 h 4570568"/>
              <a:gd name="connsiteX13-563" fmla="*/ 0 w 2111887"/>
              <a:gd name="connsiteY13-564" fmla="*/ 274360 h 4570568"/>
              <a:gd name="connsiteX0-565" fmla="*/ 0 w 2111887"/>
              <a:gd name="connsiteY0-566" fmla="*/ 275652 h 4571860"/>
              <a:gd name="connsiteX1-567" fmla="*/ 235311 w 2111887"/>
              <a:gd name="connsiteY1-568" fmla="*/ 16529 h 4571860"/>
              <a:gd name="connsiteX2-569" fmla="*/ 579412 w 2111887"/>
              <a:gd name="connsiteY2-570" fmla="*/ 11767 h 4571860"/>
              <a:gd name="connsiteX3-571" fmla="*/ 698474 w 2111887"/>
              <a:gd name="connsiteY3-572" fmla="*/ 123685 h 4571860"/>
              <a:gd name="connsiteX4-573" fmla="*/ 1055662 w 2111887"/>
              <a:gd name="connsiteY4-574" fmla="*/ 128447 h 4571860"/>
              <a:gd name="connsiteX5-575" fmla="*/ 1427138 w 2111887"/>
              <a:gd name="connsiteY5-576" fmla="*/ 126066 h 4571860"/>
              <a:gd name="connsiteX6-577" fmla="*/ 1520006 w 2111887"/>
              <a:gd name="connsiteY6-578" fmla="*/ 11766 h 4571860"/>
              <a:gd name="connsiteX7-579" fmla="*/ 1888482 w 2111887"/>
              <a:gd name="connsiteY7-580" fmla="*/ 26054 h 4571860"/>
              <a:gd name="connsiteX8-581" fmla="*/ 2111887 w 2111887"/>
              <a:gd name="connsiteY8-582" fmla="*/ 275652 h 4571860"/>
              <a:gd name="connsiteX9-583" fmla="*/ 2111887 w 2111887"/>
              <a:gd name="connsiteY9-584" fmla="*/ 4324643 h 4571860"/>
              <a:gd name="connsiteX10-585" fmla="*/ 1864670 w 2111887"/>
              <a:gd name="connsiteY10-586" fmla="*/ 4571860 h 4571860"/>
              <a:gd name="connsiteX11-587" fmla="*/ 247217 w 2111887"/>
              <a:gd name="connsiteY11-588" fmla="*/ 4571860 h 4571860"/>
              <a:gd name="connsiteX12-589" fmla="*/ 0 w 2111887"/>
              <a:gd name="connsiteY12-590" fmla="*/ 4324643 h 4571860"/>
              <a:gd name="connsiteX13-591" fmla="*/ 0 w 2111887"/>
              <a:gd name="connsiteY13-592" fmla="*/ 275652 h 4571860"/>
              <a:gd name="connsiteX0-593" fmla="*/ 0 w 2111887"/>
              <a:gd name="connsiteY0-594" fmla="*/ 277724 h 4573932"/>
              <a:gd name="connsiteX1-595" fmla="*/ 235311 w 2111887"/>
              <a:gd name="connsiteY1-596" fmla="*/ 18601 h 4573932"/>
              <a:gd name="connsiteX2-597" fmla="*/ 579412 w 2111887"/>
              <a:gd name="connsiteY2-598" fmla="*/ 13839 h 4573932"/>
              <a:gd name="connsiteX3-599" fmla="*/ 698474 w 2111887"/>
              <a:gd name="connsiteY3-600" fmla="*/ 125757 h 4573932"/>
              <a:gd name="connsiteX4-601" fmla="*/ 1055662 w 2111887"/>
              <a:gd name="connsiteY4-602" fmla="*/ 130519 h 4573932"/>
              <a:gd name="connsiteX5-603" fmla="*/ 1427138 w 2111887"/>
              <a:gd name="connsiteY5-604" fmla="*/ 128138 h 4573932"/>
              <a:gd name="connsiteX6-605" fmla="*/ 1520006 w 2111887"/>
              <a:gd name="connsiteY6-606" fmla="*/ 13838 h 4573932"/>
              <a:gd name="connsiteX7-607" fmla="*/ 1895626 w 2111887"/>
              <a:gd name="connsiteY7-608" fmla="*/ 23364 h 4573932"/>
              <a:gd name="connsiteX8-609" fmla="*/ 2111887 w 2111887"/>
              <a:gd name="connsiteY8-610" fmla="*/ 277724 h 4573932"/>
              <a:gd name="connsiteX9-611" fmla="*/ 2111887 w 2111887"/>
              <a:gd name="connsiteY9-612" fmla="*/ 4326715 h 4573932"/>
              <a:gd name="connsiteX10-613" fmla="*/ 1864670 w 2111887"/>
              <a:gd name="connsiteY10-614" fmla="*/ 4573932 h 4573932"/>
              <a:gd name="connsiteX11-615" fmla="*/ 247217 w 2111887"/>
              <a:gd name="connsiteY11-616" fmla="*/ 4573932 h 4573932"/>
              <a:gd name="connsiteX12-617" fmla="*/ 0 w 2111887"/>
              <a:gd name="connsiteY12-618" fmla="*/ 4326715 h 4573932"/>
              <a:gd name="connsiteX13-619" fmla="*/ 0 w 2111887"/>
              <a:gd name="connsiteY13-620" fmla="*/ 277724 h 4573932"/>
              <a:gd name="connsiteX0-621" fmla="*/ 0 w 2111887"/>
              <a:gd name="connsiteY0-622" fmla="*/ 277724 h 4573932"/>
              <a:gd name="connsiteX1-623" fmla="*/ 235311 w 2111887"/>
              <a:gd name="connsiteY1-624" fmla="*/ 18601 h 4573932"/>
              <a:gd name="connsiteX2-625" fmla="*/ 579412 w 2111887"/>
              <a:gd name="connsiteY2-626" fmla="*/ 13839 h 4573932"/>
              <a:gd name="connsiteX3-627" fmla="*/ 762768 w 2111887"/>
              <a:gd name="connsiteY3-628" fmla="*/ 28126 h 4573932"/>
              <a:gd name="connsiteX4-629" fmla="*/ 1055662 w 2111887"/>
              <a:gd name="connsiteY4-630" fmla="*/ 130519 h 4573932"/>
              <a:gd name="connsiteX5-631" fmla="*/ 1427138 w 2111887"/>
              <a:gd name="connsiteY5-632" fmla="*/ 128138 h 4573932"/>
              <a:gd name="connsiteX6-633" fmla="*/ 1520006 w 2111887"/>
              <a:gd name="connsiteY6-634" fmla="*/ 13838 h 4573932"/>
              <a:gd name="connsiteX7-635" fmla="*/ 1895626 w 2111887"/>
              <a:gd name="connsiteY7-636" fmla="*/ 23364 h 4573932"/>
              <a:gd name="connsiteX8-637" fmla="*/ 2111887 w 2111887"/>
              <a:gd name="connsiteY8-638" fmla="*/ 277724 h 4573932"/>
              <a:gd name="connsiteX9-639" fmla="*/ 2111887 w 2111887"/>
              <a:gd name="connsiteY9-640" fmla="*/ 4326715 h 4573932"/>
              <a:gd name="connsiteX10-641" fmla="*/ 1864670 w 2111887"/>
              <a:gd name="connsiteY10-642" fmla="*/ 4573932 h 4573932"/>
              <a:gd name="connsiteX11-643" fmla="*/ 247217 w 2111887"/>
              <a:gd name="connsiteY11-644" fmla="*/ 4573932 h 4573932"/>
              <a:gd name="connsiteX12-645" fmla="*/ 0 w 2111887"/>
              <a:gd name="connsiteY12-646" fmla="*/ 4326715 h 4573932"/>
              <a:gd name="connsiteX13-647" fmla="*/ 0 w 2111887"/>
              <a:gd name="connsiteY13-648" fmla="*/ 277724 h 4573932"/>
              <a:gd name="connsiteX0-649" fmla="*/ 0 w 2111887"/>
              <a:gd name="connsiteY0-650" fmla="*/ 271997 h 4568205"/>
              <a:gd name="connsiteX1-651" fmla="*/ 235311 w 2111887"/>
              <a:gd name="connsiteY1-652" fmla="*/ 12874 h 4568205"/>
              <a:gd name="connsiteX2-653" fmla="*/ 579412 w 2111887"/>
              <a:gd name="connsiteY2-654" fmla="*/ 8112 h 4568205"/>
              <a:gd name="connsiteX3-655" fmla="*/ 762768 w 2111887"/>
              <a:gd name="connsiteY3-656" fmla="*/ 22399 h 4568205"/>
              <a:gd name="connsiteX4-657" fmla="*/ 1055662 w 2111887"/>
              <a:gd name="connsiteY4-658" fmla="*/ 124792 h 4568205"/>
              <a:gd name="connsiteX5-659" fmla="*/ 1272357 w 2111887"/>
              <a:gd name="connsiteY5-660" fmla="*/ 22398 h 4568205"/>
              <a:gd name="connsiteX6-661" fmla="*/ 1520006 w 2111887"/>
              <a:gd name="connsiteY6-662" fmla="*/ 8111 h 4568205"/>
              <a:gd name="connsiteX7-663" fmla="*/ 1895626 w 2111887"/>
              <a:gd name="connsiteY7-664" fmla="*/ 17637 h 4568205"/>
              <a:gd name="connsiteX8-665" fmla="*/ 2111887 w 2111887"/>
              <a:gd name="connsiteY8-666" fmla="*/ 271997 h 4568205"/>
              <a:gd name="connsiteX9-667" fmla="*/ 2111887 w 2111887"/>
              <a:gd name="connsiteY9-668" fmla="*/ 4320988 h 4568205"/>
              <a:gd name="connsiteX10-669" fmla="*/ 1864670 w 2111887"/>
              <a:gd name="connsiteY10-670" fmla="*/ 4568205 h 4568205"/>
              <a:gd name="connsiteX11-671" fmla="*/ 247217 w 2111887"/>
              <a:gd name="connsiteY11-672" fmla="*/ 4568205 h 4568205"/>
              <a:gd name="connsiteX12-673" fmla="*/ 0 w 2111887"/>
              <a:gd name="connsiteY12-674" fmla="*/ 4320988 h 4568205"/>
              <a:gd name="connsiteX13-675" fmla="*/ 0 w 2111887"/>
              <a:gd name="connsiteY13-676" fmla="*/ 271997 h 4568205"/>
              <a:gd name="connsiteX0-677" fmla="*/ 0 w 2111887"/>
              <a:gd name="connsiteY0-678" fmla="*/ 271997 h 4568205"/>
              <a:gd name="connsiteX1-679" fmla="*/ 235311 w 2111887"/>
              <a:gd name="connsiteY1-680" fmla="*/ 12874 h 4568205"/>
              <a:gd name="connsiteX2-681" fmla="*/ 579412 w 2111887"/>
              <a:gd name="connsiteY2-682" fmla="*/ 8112 h 4568205"/>
              <a:gd name="connsiteX3-683" fmla="*/ 762768 w 2111887"/>
              <a:gd name="connsiteY3-684" fmla="*/ 22399 h 4568205"/>
              <a:gd name="connsiteX4-685" fmla="*/ 1046137 w 2111887"/>
              <a:gd name="connsiteY4-686" fmla="*/ 15255 h 4568205"/>
              <a:gd name="connsiteX5-687" fmla="*/ 1272357 w 2111887"/>
              <a:gd name="connsiteY5-688" fmla="*/ 22398 h 4568205"/>
              <a:gd name="connsiteX6-689" fmla="*/ 1520006 w 2111887"/>
              <a:gd name="connsiteY6-690" fmla="*/ 8111 h 4568205"/>
              <a:gd name="connsiteX7-691" fmla="*/ 1895626 w 2111887"/>
              <a:gd name="connsiteY7-692" fmla="*/ 17637 h 4568205"/>
              <a:gd name="connsiteX8-693" fmla="*/ 2111887 w 2111887"/>
              <a:gd name="connsiteY8-694" fmla="*/ 271997 h 4568205"/>
              <a:gd name="connsiteX9-695" fmla="*/ 2111887 w 2111887"/>
              <a:gd name="connsiteY9-696" fmla="*/ 4320988 h 4568205"/>
              <a:gd name="connsiteX10-697" fmla="*/ 1864670 w 2111887"/>
              <a:gd name="connsiteY10-698" fmla="*/ 4568205 h 4568205"/>
              <a:gd name="connsiteX11-699" fmla="*/ 247217 w 2111887"/>
              <a:gd name="connsiteY11-700" fmla="*/ 4568205 h 4568205"/>
              <a:gd name="connsiteX12-701" fmla="*/ 0 w 2111887"/>
              <a:gd name="connsiteY12-702" fmla="*/ 4320988 h 4568205"/>
              <a:gd name="connsiteX13-703" fmla="*/ 0 w 2111887"/>
              <a:gd name="connsiteY13-704" fmla="*/ 271997 h 4568205"/>
              <a:gd name="connsiteX0-705" fmla="*/ 0 w 2111887"/>
              <a:gd name="connsiteY0-706" fmla="*/ 271997 h 4568205"/>
              <a:gd name="connsiteX1-707" fmla="*/ 235311 w 2111887"/>
              <a:gd name="connsiteY1-708" fmla="*/ 12874 h 4568205"/>
              <a:gd name="connsiteX2-709" fmla="*/ 579412 w 2111887"/>
              <a:gd name="connsiteY2-710" fmla="*/ 8112 h 4568205"/>
              <a:gd name="connsiteX3-711" fmla="*/ 762768 w 2111887"/>
              <a:gd name="connsiteY3-712" fmla="*/ 22399 h 4568205"/>
              <a:gd name="connsiteX4-713" fmla="*/ 1272357 w 2111887"/>
              <a:gd name="connsiteY4-714" fmla="*/ 22398 h 4568205"/>
              <a:gd name="connsiteX5-715" fmla="*/ 1520006 w 2111887"/>
              <a:gd name="connsiteY5-716" fmla="*/ 8111 h 4568205"/>
              <a:gd name="connsiteX6-717" fmla="*/ 1895626 w 2111887"/>
              <a:gd name="connsiteY6-718" fmla="*/ 17637 h 4568205"/>
              <a:gd name="connsiteX7-719" fmla="*/ 2111887 w 2111887"/>
              <a:gd name="connsiteY7-720" fmla="*/ 271997 h 4568205"/>
              <a:gd name="connsiteX8-721" fmla="*/ 2111887 w 2111887"/>
              <a:gd name="connsiteY8-722" fmla="*/ 4320988 h 4568205"/>
              <a:gd name="connsiteX9-723" fmla="*/ 1864670 w 2111887"/>
              <a:gd name="connsiteY9-724" fmla="*/ 4568205 h 4568205"/>
              <a:gd name="connsiteX10-725" fmla="*/ 247217 w 2111887"/>
              <a:gd name="connsiteY10-726" fmla="*/ 4568205 h 4568205"/>
              <a:gd name="connsiteX11-727" fmla="*/ 0 w 2111887"/>
              <a:gd name="connsiteY11-728" fmla="*/ 4320988 h 4568205"/>
              <a:gd name="connsiteX12-729" fmla="*/ 0 w 2111887"/>
              <a:gd name="connsiteY12-730" fmla="*/ 271997 h 4568205"/>
              <a:gd name="connsiteX0-731" fmla="*/ 0 w 2111887"/>
              <a:gd name="connsiteY0-732" fmla="*/ 275715 h 4571923"/>
              <a:gd name="connsiteX1-733" fmla="*/ 235311 w 2111887"/>
              <a:gd name="connsiteY1-734" fmla="*/ 16592 h 4571923"/>
              <a:gd name="connsiteX2-735" fmla="*/ 762768 w 2111887"/>
              <a:gd name="connsiteY2-736" fmla="*/ 26117 h 4571923"/>
              <a:gd name="connsiteX3-737" fmla="*/ 1272357 w 2111887"/>
              <a:gd name="connsiteY3-738" fmla="*/ 26116 h 4571923"/>
              <a:gd name="connsiteX4-739" fmla="*/ 1520006 w 2111887"/>
              <a:gd name="connsiteY4-740" fmla="*/ 11829 h 4571923"/>
              <a:gd name="connsiteX5-741" fmla="*/ 1895626 w 2111887"/>
              <a:gd name="connsiteY5-742" fmla="*/ 21355 h 4571923"/>
              <a:gd name="connsiteX6-743" fmla="*/ 2111887 w 2111887"/>
              <a:gd name="connsiteY6-744" fmla="*/ 275715 h 4571923"/>
              <a:gd name="connsiteX7-745" fmla="*/ 2111887 w 2111887"/>
              <a:gd name="connsiteY7-746" fmla="*/ 4324706 h 4571923"/>
              <a:gd name="connsiteX8-747" fmla="*/ 1864670 w 2111887"/>
              <a:gd name="connsiteY8-748" fmla="*/ 4571923 h 4571923"/>
              <a:gd name="connsiteX9-749" fmla="*/ 247217 w 2111887"/>
              <a:gd name="connsiteY9-750" fmla="*/ 4571923 h 4571923"/>
              <a:gd name="connsiteX10-751" fmla="*/ 0 w 2111887"/>
              <a:gd name="connsiteY10-752" fmla="*/ 4324706 h 4571923"/>
              <a:gd name="connsiteX11-753" fmla="*/ 0 w 2111887"/>
              <a:gd name="connsiteY11-754" fmla="*/ 275715 h 4571923"/>
              <a:gd name="connsiteX0-755" fmla="*/ 0 w 2111887"/>
              <a:gd name="connsiteY0-756" fmla="*/ 275289 h 4571497"/>
              <a:gd name="connsiteX1-757" fmla="*/ 235311 w 2111887"/>
              <a:gd name="connsiteY1-758" fmla="*/ 16166 h 4571497"/>
              <a:gd name="connsiteX2-759" fmla="*/ 1272357 w 2111887"/>
              <a:gd name="connsiteY2-760" fmla="*/ 25690 h 4571497"/>
              <a:gd name="connsiteX3-761" fmla="*/ 1520006 w 2111887"/>
              <a:gd name="connsiteY3-762" fmla="*/ 11403 h 4571497"/>
              <a:gd name="connsiteX4-763" fmla="*/ 1895626 w 2111887"/>
              <a:gd name="connsiteY4-764" fmla="*/ 20929 h 4571497"/>
              <a:gd name="connsiteX5-765" fmla="*/ 2111887 w 2111887"/>
              <a:gd name="connsiteY5-766" fmla="*/ 275289 h 4571497"/>
              <a:gd name="connsiteX6-767" fmla="*/ 2111887 w 2111887"/>
              <a:gd name="connsiteY6-768" fmla="*/ 4324280 h 4571497"/>
              <a:gd name="connsiteX7-769" fmla="*/ 1864670 w 2111887"/>
              <a:gd name="connsiteY7-770" fmla="*/ 4571497 h 4571497"/>
              <a:gd name="connsiteX8-771" fmla="*/ 247217 w 2111887"/>
              <a:gd name="connsiteY8-772" fmla="*/ 4571497 h 4571497"/>
              <a:gd name="connsiteX9-773" fmla="*/ 0 w 2111887"/>
              <a:gd name="connsiteY9-774" fmla="*/ 4324280 h 4571497"/>
              <a:gd name="connsiteX10-775" fmla="*/ 0 w 2111887"/>
              <a:gd name="connsiteY10-776" fmla="*/ 275289 h 4571497"/>
              <a:gd name="connsiteX0-777" fmla="*/ 0 w 2111887"/>
              <a:gd name="connsiteY0-778" fmla="*/ 280184 h 4576392"/>
              <a:gd name="connsiteX1-779" fmla="*/ 235311 w 2111887"/>
              <a:gd name="connsiteY1-780" fmla="*/ 21061 h 4576392"/>
              <a:gd name="connsiteX2-781" fmla="*/ 1520006 w 2111887"/>
              <a:gd name="connsiteY2-782" fmla="*/ 16298 h 4576392"/>
              <a:gd name="connsiteX3-783" fmla="*/ 1895626 w 2111887"/>
              <a:gd name="connsiteY3-784" fmla="*/ 25824 h 4576392"/>
              <a:gd name="connsiteX4-785" fmla="*/ 2111887 w 2111887"/>
              <a:gd name="connsiteY4-786" fmla="*/ 280184 h 4576392"/>
              <a:gd name="connsiteX5-787" fmla="*/ 2111887 w 2111887"/>
              <a:gd name="connsiteY5-788" fmla="*/ 4329175 h 4576392"/>
              <a:gd name="connsiteX6-789" fmla="*/ 1864670 w 2111887"/>
              <a:gd name="connsiteY6-790" fmla="*/ 4576392 h 4576392"/>
              <a:gd name="connsiteX7-791" fmla="*/ 247217 w 2111887"/>
              <a:gd name="connsiteY7-792" fmla="*/ 4576392 h 4576392"/>
              <a:gd name="connsiteX8-793" fmla="*/ 0 w 2111887"/>
              <a:gd name="connsiteY8-794" fmla="*/ 4329175 h 4576392"/>
              <a:gd name="connsiteX9-795" fmla="*/ 0 w 2111887"/>
              <a:gd name="connsiteY9-796" fmla="*/ 280184 h 4576392"/>
              <a:gd name="connsiteX0-797" fmla="*/ 0 w 2111887"/>
              <a:gd name="connsiteY0-798" fmla="*/ 288917 h 4585125"/>
              <a:gd name="connsiteX1-799" fmla="*/ 235311 w 2111887"/>
              <a:gd name="connsiteY1-800" fmla="*/ 29794 h 4585125"/>
              <a:gd name="connsiteX2-801" fmla="*/ 1895626 w 2111887"/>
              <a:gd name="connsiteY2-802" fmla="*/ 34557 h 4585125"/>
              <a:gd name="connsiteX3-803" fmla="*/ 2111887 w 2111887"/>
              <a:gd name="connsiteY3-804" fmla="*/ 288917 h 4585125"/>
              <a:gd name="connsiteX4-805" fmla="*/ 2111887 w 2111887"/>
              <a:gd name="connsiteY4-806" fmla="*/ 4337908 h 4585125"/>
              <a:gd name="connsiteX5-807" fmla="*/ 1864670 w 2111887"/>
              <a:gd name="connsiteY5-808" fmla="*/ 4585125 h 4585125"/>
              <a:gd name="connsiteX6-809" fmla="*/ 247217 w 2111887"/>
              <a:gd name="connsiteY6-810" fmla="*/ 4585125 h 4585125"/>
              <a:gd name="connsiteX7-811" fmla="*/ 0 w 2111887"/>
              <a:gd name="connsiteY7-812" fmla="*/ 4337908 h 4585125"/>
              <a:gd name="connsiteX8-813" fmla="*/ 0 w 2111887"/>
              <a:gd name="connsiteY8-814" fmla="*/ 288917 h 4585125"/>
              <a:gd name="connsiteX0-815" fmla="*/ 0 w 2111887"/>
              <a:gd name="connsiteY0-816" fmla="*/ 316063 h 4612271"/>
              <a:gd name="connsiteX1-817" fmla="*/ 235311 w 2111887"/>
              <a:gd name="connsiteY1-818" fmla="*/ 56940 h 4612271"/>
              <a:gd name="connsiteX2-819" fmla="*/ 1888483 w 2111887"/>
              <a:gd name="connsiteY2-820" fmla="*/ 18841 h 4612271"/>
              <a:gd name="connsiteX3-821" fmla="*/ 2111887 w 2111887"/>
              <a:gd name="connsiteY3-822" fmla="*/ 316063 h 4612271"/>
              <a:gd name="connsiteX4-823" fmla="*/ 2111887 w 2111887"/>
              <a:gd name="connsiteY4-824" fmla="*/ 4365054 h 4612271"/>
              <a:gd name="connsiteX5-825" fmla="*/ 1864670 w 2111887"/>
              <a:gd name="connsiteY5-826" fmla="*/ 4612271 h 4612271"/>
              <a:gd name="connsiteX6-827" fmla="*/ 247217 w 2111887"/>
              <a:gd name="connsiteY6-828" fmla="*/ 4612271 h 4612271"/>
              <a:gd name="connsiteX7-829" fmla="*/ 0 w 2111887"/>
              <a:gd name="connsiteY7-830" fmla="*/ 4365054 h 4612271"/>
              <a:gd name="connsiteX8-831" fmla="*/ 0 w 2111887"/>
              <a:gd name="connsiteY8-832" fmla="*/ 316063 h 4612271"/>
              <a:gd name="connsiteX0-833" fmla="*/ 0 w 2111887"/>
              <a:gd name="connsiteY0-834" fmla="*/ 327050 h 4623258"/>
              <a:gd name="connsiteX1-835" fmla="*/ 223404 w 2111887"/>
              <a:gd name="connsiteY1-836" fmla="*/ 34589 h 4623258"/>
              <a:gd name="connsiteX2-837" fmla="*/ 1888483 w 2111887"/>
              <a:gd name="connsiteY2-838" fmla="*/ 29828 h 4623258"/>
              <a:gd name="connsiteX3-839" fmla="*/ 2111887 w 2111887"/>
              <a:gd name="connsiteY3-840" fmla="*/ 327050 h 4623258"/>
              <a:gd name="connsiteX4-841" fmla="*/ 2111887 w 2111887"/>
              <a:gd name="connsiteY4-842" fmla="*/ 4376041 h 4623258"/>
              <a:gd name="connsiteX5-843" fmla="*/ 1864670 w 2111887"/>
              <a:gd name="connsiteY5-844" fmla="*/ 4623258 h 4623258"/>
              <a:gd name="connsiteX6-845" fmla="*/ 247217 w 2111887"/>
              <a:gd name="connsiteY6-846" fmla="*/ 4623258 h 4623258"/>
              <a:gd name="connsiteX7-847" fmla="*/ 0 w 2111887"/>
              <a:gd name="connsiteY7-848" fmla="*/ 4376041 h 4623258"/>
              <a:gd name="connsiteX8-849" fmla="*/ 0 w 2111887"/>
              <a:gd name="connsiteY8-850" fmla="*/ 327050 h 4623258"/>
              <a:gd name="connsiteX0-851" fmla="*/ 0 w 2111887"/>
              <a:gd name="connsiteY0-852" fmla="*/ 318359 h 4614567"/>
              <a:gd name="connsiteX1-853" fmla="*/ 223404 w 2111887"/>
              <a:gd name="connsiteY1-854" fmla="*/ 25898 h 4614567"/>
              <a:gd name="connsiteX2-855" fmla="*/ 1888483 w 2111887"/>
              <a:gd name="connsiteY2-856" fmla="*/ 21137 h 4614567"/>
              <a:gd name="connsiteX3-857" fmla="*/ 2111887 w 2111887"/>
              <a:gd name="connsiteY3-858" fmla="*/ 318359 h 4614567"/>
              <a:gd name="connsiteX4-859" fmla="*/ 2111887 w 2111887"/>
              <a:gd name="connsiteY4-860" fmla="*/ 4367350 h 4614567"/>
              <a:gd name="connsiteX5-861" fmla="*/ 1864670 w 2111887"/>
              <a:gd name="connsiteY5-862" fmla="*/ 4614567 h 4614567"/>
              <a:gd name="connsiteX6-863" fmla="*/ 247217 w 2111887"/>
              <a:gd name="connsiteY6-864" fmla="*/ 4614567 h 4614567"/>
              <a:gd name="connsiteX7-865" fmla="*/ 0 w 2111887"/>
              <a:gd name="connsiteY7-866" fmla="*/ 4367350 h 4614567"/>
              <a:gd name="connsiteX8-867" fmla="*/ 0 w 2111887"/>
              <a:gd name="connsiteY8-868" fmla="*/ 318359 h 4614567"/>
              <a:gd name="connsiteX0-869" fmla="*/ 0 w 2111887"/>
              <a:gd name="connsiteY0-870" fmla="*/ 308933 h 4605141"/>
              <a:gd name="connsiteX1-871" fmla="*/ 223404 w 2111887"/>
              <a:gd name="connsiteY1-872" fmla="*/ 16472 h 4605141"/>
              <a:gd name="connsiteX2-873" fmla="*/ 1888483 w 2111887"/>
              <a:gd name="connsiteY2-874" fmla="*/ 11711 h 4605141"/>
              <a:gd name="connsiteX3-875" fmla="*/ 2111887 w 2111887"/>
              <a:gd name="connsiteY3-876" fmla="*/ 308933 h 4605141"/>
              <a:gd name="connsiteX4-877" fmla="*/ 2111887 w 2111887"/>
              <a:gd name="connsiteY4-878" fmla="*/ 4357924 h 4605141"/>
              <a:gd name="connsiteX5-879" fmla="*/ 1864670 w 2111887"/>
              <a:gd name="connsiteY5-880" fmla="*/ 4605141 h 4605141"/>
              <a:gd name="connsiteX6-881" fmla="*/ 247217 w 2111887"/>
              <a:gd name="connsiteY6-882" fmla="*/ 4605141 h 4605141"/>
              <a:gd name="connsiteX7-883" fmla="*/ 0 w 2111887"/>
              <a:gd name="connsiteY7-884" fmla="*/ 4357924 h 4605141"/>
              <a:gd name="connsiteX8-885" fmla="*/ 0 w 2111887"/>
              <a:gd name="connsiteY8-886" fmla="*/ 308933 h 4605141"/>
              <a:gd name="connsiteX0-887" fmla="*/ 0 w 2111887"/>
              <a:gd name="connsiteY0-888" fmla="*/ 308933 h 4605141"/>
              <a:gd name="connsiteX1-889" fmla="*/ 223404 w 2111887"/>
              <a:gd name="connsiteY1-890" fmla="*/ 16472 h 4605141"/>
              <a:gd name="connsiteX2-891" fmla="*/ 1888483 w 2111887"/>
              <a:gd name="connsiteY2-892" fmla="*/ 11711 h 4605141"/>
              <a:gd name="connsiteX3-893" fmla="*/ 2111887 w 2111887"/>
              <a:gd name="connsiteY3-894" fmla="*/ 308933 h 4605141"/>
              <a:gd name="connsiteX4-895" fmla="*/ 2111887 w 2111887"/>
              <a:gd name="connsiteY4-896" fmla="*/ 4357924 h 4605141"/>
              <a:gd name="connsiteX5-897" fmla="*/ 1864670 w 2111887"/>
              <a:gd name="connsiteY5-898" fmla="*/ 4605141 h 4605141"/>
              <a:gd name="connsiteX6-899" fmla="*/ 247217 w 2111887"/>
              <a:gd name="connsiteY6-900" fmla="*/ 4605141 h 4605141"/>
              <a:gd name="connsiteX7-901" fmla="*/ 0 w 2111887"/>
              <a:gd name="connsiteY7-902" fmla="*/ 4357924 h 4605141"/>
              <a:gd name="connsiteX8-903" fmla="*/ 0 w 2111887"/>
              <a:gd name="connsiteY8-904" fmla="*/ 308933 h 4605141"/>
              <a:gd name="connsiteX0-905" fmla="*/ 0 w 2119031"/>
              <a:gd name="connsiteY0-906" fmla="*/ 292265 h 4605141"/>
              <a:gd name="connsiteX1-907" fmla="*/ 230548 w 2119031"/>
              <a:gd name="connsiteY1-908" fmla="*/ 16472 h 4605141"/>
              <a:gd name="connsiteX2-909" fmla="*/ 1895627 w 2119031"/>
              <a:gd name="connsiteY2-910" fmla="*/ 11711 h 4605141"/>
              <a:gd name="connsiteX3-911" fmla="*/ 2119031 w 2119031"/>
              <a:gd name="connsiteY3-912" fmla="*/ 308933 h 4605141"/>
              <a:gd name="connsiteX4-913" fmla="*/ 2119031 w 2119031"/>
              <a:gd name="connsiteY4-914" fmla="*/ 4357924 h 4605141"/>
              <a:gd name="connsiteX5-915" fmla="*/ 1871814 w 2119031"/>
              <a:gd name="connsiteY5-916" fmla="*/ 4605141 h 4605141"/>
              <a:gd name="connsiteX6-917" fmla="*/ 254361 w 2119031"/>
              <a:gd name="connsiteY6-918" fmla="*/ 4605141 h 4605141"/>
              <a:gd name="connsiteX7-919" fmla="*/ 7144 w 2119031"/>
              <a:gd name="connsiteY7-920" fmla="*/ 4357924 h 4605141"/>
              <a:gd name="connsiteX8-921" fmla="*/ 0 w 2119031"/>
              <a:gd name="connsiteY8-922" fmla="*/ 292265 h 4605141"/>
              <a:gd name="connsiteX0-923" fmla="*/ 0 w 2128556"/>
              <a:gd name="connsiteY0-924" fmla="*/ 292265 h 4605141"/>
              <a:gd name="connsiteX1-925" fmla="*/ 230548 w 2128556"/>
              <a:gd name="connsiteY1-926" fmla="*/ 16472 h 4605141"/>
              <a:gd name="connsiteX2-927" fmla="*/ 1895627 w 2128556"/>
              <a:gd name="connsiteY2-928" fmla="*/ 11711 h 4605141"/>
              <a:gd name="connsiteX3-929" fmla="*/ 2128556 w 2128556"/>
              <a:gd name="connsiteY3-930" fmla="*/ 297027 h 4605141"/>
              <a:gd name="connsiteX4-931" fmla="*/ 2119031 w 2128556"/>
              <a:gd name="connsiteY4-932" fmla="*/ 4357924 h 4605141"/>
              <a:gd name="connsiteX5-933" fmla="*/ 1871814 w 2128556"/>
              <a:gd name="connsiteY5-934" fmla="*/ 4605141 h 4605141"/>
              <a:gd name="connsiteX6-935" fmla="*/ 254361 w 2128556"/>
              <a:gd name="connsiteY6-936" fmla="*/ 4605141 h 4605141"/>
              <a:gd name="connsiteX7-937" fmla="*/ 7144 w 2128556"/>
              <a:gd name="connsiteY7-938" fmla="*/ 4357924 h 4605141"/>
              <a:gd name="connsiteX8-939" fmla="*/ 0 w 2128556"/>
              <a:gd name="connsiteY8-940" fmla="*/ 292265 h 4605141"/>
              <a:gd name="connsiteX0-941" fmla="*/ 0 w 2128556"/>
              <a:gd name="connsiteY0-942" fmla="*/ 292265 h 4605141"/>
              <a:gd name="connsiteX1-943" fmla="*/ 230548 w 2128556"/>
              <a:gd name="connsiteY1-944" fmla="*/ 16472 h 4605141"/>
              <a:gd name="connsiteX2-945" fmla="*/ 1895627 w 2128556"/>
              <a:gd name="connsiteY2-946" fmla="*/ 11711 h 4605141"/>
              <a:gd name="connsiteX3-947" fmla="*/ 2128556 w 2128556"/>
              <a:gd name="connsiteY3-948" fmla="*/ 297027 h 4605141"/>
              <a:gd name="connsiteX4-949" fmla="*/ 2128556 w 2128556"/>
              <a:gd name="connsiteY4-950" fmla="*/ 4360305 h 4605141"/>
              <a:gd name="connsiteX5-951" fmla="*/ 1871814 w 2128556"/>
              <a:gd name="connsiteY5-952" fmla="*/ 4605141 h 4605141"/>
              <a:gd name="connsiteX6-953" fmla="*/ 254361 w 2128556"/>
              <a:gd name="connsiteY6-954" fmla="*/ 4605141 h 4605141"/>
              <a:gd name="connsiteX7-955" fmla="*/ 7144 w 2128556"/>
              <a:gd name="connsiteY7-956" fmla="*/ 4357924 h 4605141"/>
              <a:gd name="connsiteX8-957" fmla="*/ 0 w 2128556"/>
              <a:gd name="connsiteY8-958" fmla="*/ 292265 h 4605141"/>
              <a:gd name="connsiteX0-959" fmla="*/ 0 w 2128556"/>
              <a:gd name="connsiteY0-960" fmla="*/ 292265 h 4626572"/>
              <a:gd name="connsiteX1-961" fmla="*/ 230548 w 2128556"/>
              <a:gd name="connsiteY1-962" fmla="*/ 16472 h 4626572"/>
              <a:gd name="connsiteX2-963" fmla="*/ 1895627 w 2128556"/>
              <a:gd name="connsiteY2-964" fmla="*/ 11711 h 4626572"/>
              <a:gd name="connsiteX3-965" fmla="*/ 2128556 w 2128556"/>
              <a:gd name="connsiteY3-966" fmla="*/ 297027 h 4626572"/>
              <a:gd name="connsiteX4-967" fmla="*/ 2128556 w 2128556"/>
              <a:gd name="connsiteY4-968" fmla="*/ 4360305 h 4626572"/>
              <a:gd name="connsiteX5-969" fmla="*/ 1867051 w 2128556"/>
              <a:gd name="connsiteY5-970" fmla="*/ 4626572 h 4626572"/>
              <a:gd name="connsiteX6-971" fmla="*/ 254361 w 2128556"/>
              <a:gd name="connsiteY6-972" fmla="*/ 4605141 h 4626572"/>
              <a:gd name="connsiteX7-973" fmla="*/ 7144 w 2128556"/>
              <a:gd name="connsiteY7-974" fmla="*/ 4357924 h 4626572"/>
              <a:gd name="connsiteX8-975" fmla="*/ 0 w 2128556"/>
              <a:gd name="connsiteY8-976" fmla="*/ 292265 h 4626572"/>
              <a:gd name="connsiteX0-977" fmla="*/ 0 w 2128556"/>
              <a:gd name="connsiteY0-978" fmla="*/ 292265 h 4626572"/>
              <a:gd name="connsiteX1-979" fmla="*/ 230548 w 2128556"/>
              <a:gd name="connsiteY1-980" fmla="*/ 16472 h 4626572"/>
              <a:gd name="connsiteX2-981" fmla="*/ 1895627 w 2128556"/>
              <a:gd name="connsiteY2-982" fmla="*/ 11711 h 4626572"/>
              <a:gd name="connsiteX3-983" fmla="*/ 2128556 w 2128556"/>
              <a:gd name="connsiteY3-984" fmla="*/ 297027 h 4626572"/>
              <a:gd name="connsiteX4-985" fmla="*/ 2128556 w 2128556"/>
              <a:gd name="connsiteY4-986" fmla="*/ 4360305 h 4626572"/>
              <a:gd name="connsiteX5-987" fmla="*/ 1867051 w 2128556"/>
              <a:gd name="connsiteY5-988" fmla="*/ 4626572 h 4626572"/>
              <a:gd name="connsiteX6-989" fmla="*/ 254361 w 2128556"/>
              <a:gd name="connsiteY6-990" fmla="*/ 4624191 h 4626572"/>
              <a:gd name="connsiteX7-991" fmla="*/ 7144 w 2128556"/>
              <a:gd name="connsiteY7-992" fmla="*/ 4357924 h 4626572"/>
              <a:gd name="connsiteX8-993" fmla="*/ 0 w 2128556"/>
              <a:gd name="connsiteY8-994" fmla="*/ 292265 h 4626572"/>
              <a:gd name="connsiteX0-995" fmla="*/ 2874 w 2131430"/>
              <a:gd name="connsiteY0-996" fmla="*/ 292265 h 4626572"/>
              <a:gd name="connsiteX1-997" fmla="*/ 233422 w 2131430"/>
              <a:gd name="connsiteY1-998" fmla="*/ 16472 h 4626572"/>
              <a:gd name="connsiteX2-999" fmla="*/ 1898501 w 2131430"/>
              <a:gd name="connsiteY2-1000" fmla="*/ 11711 h 4626572"/>
              <a:gd name="connsiteX3-1001" fmla="*/ 2131430 w 2131430"/>
              <a:gd name="connsiteY3-1002" fmla="*/ 297027 h 4626572"/>
              <a:gd name="connsiteX4-1003" fmla="*/ 2131430 w 2131430"/>
              <a:gd name="connsiteY4-1004" fmla="*/ 4360305 h 4626572"/>
              <a:gd name="connsiteX5-1005" fmla="*/ 1869925 w 2131430"/>
              <a:gd name="connsiteY5-1006" fmla="*/ 4626572 h 4626572"/>
              <a:gd name="connsiteX6-1007" fmla="*/ 257235 w 2131430"/>
              <a:gd name="connsiteY6-1008" fmla="*/ 4624191 h 4626572"/>
              <a:gd name="connsiteX7-1009" fmla="*/ 493 w 2131430"/>
              <a:gd name="connsiteY7-1010" fmla="*/ 4357924 h 4626572"/>
              <a:gd name="connsiteX8-1011" fmla="*/ 2874 w 2131430"/>
              <a:gd name="connsiteY8-1012" fmla="*/ 292265 h 462657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2131430" h="4626572">
                <a:moveTo>
                  <a:pt x="2874" y="292265"/>
                </a:moveTo>
                <a:cubicBezTo>
                  <a:pt x="2874" y="155731"/>
                  <a:pt x="101650" y="18853"/>
                  <a:pt x="233422" y="16472"/>
                </a:cubicBezTo>
                <a:cubicBezTo>
                  <a:pt x="556504" y="2654"/>
                  <a:pt x="1580975" y="-10045"/>
                  <a:pt x="1898501" y="11711"/>
                </a:cubicBezTo>
                <a:cubicBezTo>
                  <a:pt x="2042179" y="21236"/>
                  <a:pt x="2131430" y="160493"/>
                  <a:pt x="2131430" y="297027"/>
                </a:cubicBezTo>
                <a:lnTo>
                  <a:pt x="2131430" y="4360305"/>
                </a:lnTo>
                <a:cubicBezTo>
                  <a:pt x="2131430" y="4496839"/>
                  <a:pt x="2006459" y="4626572"/>
                  <a:pt x="1869925" y="4626572"/>
                </a:cubicBezTo>
                <a:lnTo>
                  <a:pt x="257235" y="4624191"/>
                </a:lnTo>
                <a:cubicBezTo>
                  <a:pt x="120701" y="4624191"/>
                  <a:pt x="493" y="4494458"/>
                  <a:pt x="493" y="4357924"/>
                </a:cubicBezTo>
                <a:cubicBezTo>
                  <a:pt x="-1888" y="3002704"/>
                  <a:pt x="5255" y="1647485"/>
                  <a:pt x="2874" y="292265"/>
                </a:cubicBezTo>
                <a:close/>
              </a:path>
            </a:pathLst>
          </a:custGeom>
          <a:solidFill>
            <a:schemeClr val="bg1">
              <a:lumMod val="95000"/>
            </a:schemeClr>
          </a:solidFill>
        </p:spPr>
        <p:txBody>
          <a:bodyPr anchor="ctr" anchorCtr="0"/>
          <a:lstStyle>
            <a:lvl1pPr marL="0" indent="0" algn="ctr">
              <a:buNone/>
              <a:defRPr/>
            </a:lvl1pPr>
          </a:lstStyle>
          <a:p>
            <a:r>
              <a:rPr lang="en-US"/>
              <a:t>Thêm ảnh</a:t>
            </a:r>
            <a:endParaRPr lang="en-US"/>
          </a:p>
        </p:txBody>
      </p:sp>
      <p:sp>
        <p:nvSpPr>
          <p:cNvPr id="15" name="Picture Placeholder 1"/>
          <p:cNvSpPr>
            <a:spLocks noGrp="1"/>
          </p:cNvSpPr>
          <p:nvPr>
            <p:ph type="pic" sz="quarter" idx="16" hasCustomPrompt="1"/>
          </p:nvPr>
        </p:nvSpPr>
        <p:spPr>
          <a:xfrm>
            <a:off x="9255760" y="1200818"/>
            <a:ext cx="534445" cy="155541"/>
          </a:xfrm>
          <a:custGeom>
            <a:avLst/>
            <a:gdLst>
              <a:gd name="connsiteX0" fmla="*/ 0 w 2111887"/>
              <a:gd name="connsiteY0" fmla="*/ 247217 h 4543425"/>
              <a:gd name="connsiteX1" fmla="*/ 247217 w 2111887"/>
              <a:gd name="connsiteY1" fmla="*/ 0 h 4543425"/>
              <a:gd name="connsiteX2" fmla="*/ 1864670 w 2111887"/>
              <a:gd name="connsiteY2" fmla="*/ 0 h 4543425"/>
              <a:gd name="connsiteX3" fmla="*/ 2111887 w 2111887"/>
              <a:gd name="connsiteY3" fmla="*/ 247217 h 4543425"/>
              <a:gd name="connsiteX4" fmla="*/ 2111887 w 2111887"/>
              <a:gd name="connsiteY4" fmla="*/ 4296208 h 4543425"/>
              <a:gd name="connsiteX5" fmla="*/ 1864670 w 2111887"/>
              <a:gd name="connsiteY5" fmla="*/ 4543425 h 4543425"/>
              <a:gd name="connsiteX6" fmla="*/ 247217 w 2111887"/>
              <a:gd name="connsiteY6" fmla="*/ 4543425 h 4543425"/>
              <a:gd name="connsiteX7" fmla="*/ 0 w 2111887"/>
              <a:gd name="connsiteY7" fmla="*/ 4296208 h 4543425"/>
              <a:gd name="connsiteX8" fmla="*/ 0 w 2111887"/>
              <a:gd name="connsiteY8" fmla="*/ 247217 h 4543425"/>
              <a:gd name="connsiteX0-1" fmla="*/ 0 w 2111887"/>
              <a:gd name="connsiteY0-2" fmla="*/ 247221 h 4543429"/>
              <a:gd name="connsiteX1-3" fmla="*/ 247217 w 2111887"/>
              <a:gd name="connsiteY1-4" fmla="*/ 4 h 4543429"/>
              <a:gd name="connsiteX2-5" fmla="*/ 1103287 w 2111887"/>
              <a:gd name="connsiteY2-6" fmla="*/ 100016 h 4543429"/>
              <a:gd name="connsiteX3-7" fmla="*/ 1864670 w 2111887"/>
              <a:gd name="connsiteY3-8" fmla="*/ 4 h 4543429"/>
              <a:gd name="connsiteX4-9" fmla="*/ 2111887 w 2111887"/>
              <a:gd name="connsiteY4-10" fmla="*/ 247221 h 4543429"/>
              <a:gd name="connsiteX5-11" fmla="*/ 2111887 w 2111887"/>
              <a:gd name="connsiteY5-12" fmla="*/ 4296212 h 4543429"/>
              <a:gd name="connsiteX6-13" fmla="*/ 1864670 w 2111887"/>
              <a:gd name="connsiteY6-14" fmla="*/ 4543429 h 4543429"/>
              <a:gd name="connsiteX7-15" fmla="*/ 247217 w 2111887"/>
              <a:gd name="connsiteY7-16" fmla="*/ 4543429 h 4543429"/>
              <a:gd name="connsiteX8-17" fmla="*/ 0 w 2111887"/>
              <a:gd name="connsiteY8-18" fmla="*/ 4296212 h 4543429"/>
              <a:gd name="connsiteX9" fmla="*/ 0 w 2111887"/>
              <a:gd name="connsiteY9" fmla="*/ 247221 h 4543429"/>
              <a:gd name="connsiteX0-19" fmla="*/ 0 w 2111887"/>
              <a:gd name="connsiteY0-20" fmla="*/ 264906 h 4561114"/>
              <a:gd name="connsiteX1-21" fmla="*/ 247217 w 2111887"/>
              <a:gd name="connsiteY1-22" fmla="*/ 17689 h 4561114"/>
              <a:gd name="connsiteX2-23" fmla="*/ 665137 w 2111887"/>
              <a:gd name="connsiteY2-24" fmla="*/ 22451 h 4561114"/>
              <a:gd name="connsiteX3-25" fmla="*/ 1103287 w 2111887"/>
              <a:gd name="connsiteY3-26" fmla="*/ 117701 h 4561114"/>
              <a:gd name="connsiteX4-27" fmla="*/ 1864670 w 2111887"/>
              <a:gd name="connsiteY4-28" fmla="*/ 17689 h 4561114"/>
              <a:gd name="connsiteX5-29" fmla="*/ 2111887 w 2111887"/>
              <a:gd name="connsiteY5-30" fmla="*/ 264906 h 4561114"/>
              <a:gd name="connsiteX6-31" fmla="*/ 2111887 w 2111887"/>
              <a:gd name="connsiteY6-32" fmla="*/ 4313897 h 4561114"/>
              <a:gd name="connsiteX7-33" fmla="*/ 1864670 w 2111887"/>
              <a:gd name="connsiteY7-34" fmla="*/ 4561114 h 4561114"/>
              <a:gd name="connsiteX8-35" fmla="*/ 247217 w 2111887"/>
              <a:gd name="connsiteY8-36" fmla="*/ 4561114 h 4561114"/>
              <a:gd name="connsiteX9-37" fmla="*/ 0 w 2111887"/>
              <a:gd name="connsiteY9-38" fmla="*/ 4313897 h 4561114"/>
              <a:gd name="connsiteX10" fmla="*/ 0 w 2111887"/>
              <a:gd name="connsiteY10" fmla="*/ 264906 h 4561114"/>
              <a:gd name="connsiteX0-39" fmla="*/ 0 w 2111887"/>
              <a:gd name="connsiteY0-40" fmla="*/ 269676 h 4565884"/>
              <a:gd name="connsiteX1-41" fmla="*/ 247217 w 2111887"/>
              <a:gd name="connsiteY1-42" fmla="*/ 22459 h 4565884"/>
              <a:gd name="connsiteX2-43" fmla="*/ 612749 w 2111887"/>
              <a:gd name="connsiteY2-44" fmla="*/ 15315 h 4565884"/>
              <a:gd name="connsiteX3-45" fmla="*/ 1103287 w 2111887"/>
              <a:gd name="connsiteY3-46" fmla="*/ 122471 h 4565884"/>
              <a:gd name="connsiteX4-47" fmla="*/ 1864670 w 2111887"/>
              <a:gd name="connsiteY4-48" fmla="*/ 22459 h 4565884"/>
              <a:gd name="connsiteX5-49" fmla="*/ 2111887 w 2111887"/>
              <a:gd name="connsiteY5-50" fmla="*/ 269676 h 4565884"/>
              <a:gd name="connsiteX6-51" fmla="*/ 2111887 w 2111887"/>
              <a:gd name="connsiteY6-52" fmla="*/ 4318667 h 4565884"/>
              <a:gd name="connsiteX7-53" fmla="*/ 1864670 w 2111887"/>
              <a:gd name="connsiteY7-54" fmla="*/ 4565884 h 4565884"/>
              <a:gd name="connsiteX8-55" fmla="*/ 247217 w 2111887"/>
              <a:gd name="connsiteY8-56" fmla="*/ 4565884 h 4565884"/>
              <a:gd name="connsiteX9-57" fmla="*/ 0 w 2111887"/>
              <a:gd name="connsiteY9-58" fmla="*/ 4318667 h 4565884"/>
              <a:gd name="connsiteX10-59" fmla="*/ 0 w 2111887"/>
              <a:gd name="connsiteY10-60" fmla="*/ 269676 h 4565884"/>
              <a:gd name="connsiteX0-61" fmla="*/ 0 w 2111887"/>
              <a:gd name="connsiteY0-62" fmla="*/ 275247 h 4571455"/>
              <a:gd name="connsiteX1-63" fmla="*/ 247217 w 2111887"/>
              <a:gd name="connsiteY1-64" fmla="*/ 18505 h 4571455"/>
              <a:gd name="connsiteX2-65" fmla="*/ 612749 w 2111887"/>
              <a:gd name="connsiteY2-66" fmla="*/ 20886 h 4571455"/>
              <a:gd name="connsiteX3-67" fmla="*/ 1103287 w 2111887"/>
              <a:gd name="connsiteY3-68" fmla="*/ 128042 h 4571455"/>
              <a:gd name="connsiteX4-69" fmla="*/ 1864670 w 2111887"/>
              <a:gd name="connsiteY4-70" fmla="*/ 28030 h 4571455"/>
              <a:gd name="connsiteX5-71" fmla="*/ 2111887 w 2111887"/>
              <a:gd name="connsiteY5-72" fmla="*/ 275247 h 4571455"/>
              <a:gd name="connsiteX6-73" fmla="*/ 2111887 w 2111887"/>
              <a:gd name="connsiteY6-74" fmla="*/ 4324238 h 4571455"/>
              <a:gd name="connsiteX7-75" fmla="*/ 1864670 w 2111887"/>
              <a:gd name="connsiteY7-76" fmla="*/ 4571455 h 4571455"/>
              <a:gd name="connsiteX8-77" fmla="*/ 247217 w 2111887"/>
              <a:gd name="connsiteY8-78" fmla="*/ 4571455 h 4571455"/>
              <a:gd name="connsiteX9-79" fmla="*/ 0 w 2111887"/>
              <a:gd name="connsiteY9-80" fmla="*/ 4324238 h 4571455"/>
              <a:gd name="connsiteX10-81" fmla="*/ 0 w 2111887"/>
              <a:gd name="connsiteY10-82" fmla="*/ 275247 h 4571455"/>
              <a:gd name="connsiteX0-83" fmla="*/ 0 w 2111887"/>
              <a:gd name="connsiteY0-84" fmla="*/ 268247 h 4564455"/>
              <a:gd name="connsiteX1-85" fmla="*/ 247217 w 2111887"/>
              <a:gd name="connsiteY1-86" fmla="*/ 11505 h 4564455"/>
              <a:gd name="connsiteX2-87" fmla="*/ 612749 w 2111887"/>
              <a:gd name="connsiteY2-88" fmla="*/ 13886 h 4564455"/>
              <a:gd name="connsiteX3-89" fmla="*/ 1103287 w 2111887"/>
              <a:gd name="connsiteY3-90" fmla="*/ 121042 h 4564455"/>
              <a:gd name="connsiteX4-91" fmla="*/ 1864670 w 2111887"/>
              <a:gd name="connsiteY4-92" fmla="*/ 21030 h 4564455"/>
              <a:gd name="connsiteX5-93" fmla="*/ 2111887 w 2111887"/>
              <a:gd name="connsiteY5-94" fmla="*/ 268247 h 4564455"/>
              <a:gd name="connsiteX6-95" fmla="*/ 2111887 w 2111887"/>
              <a:gd name="connsiteY6-96" fmla="*/ 4317238 h 4564455"/>
              <a:gd name="connsiteX7-97" fmla="*/ 1864670 w 2111887"/>
              <a:gd name="connsiteY7-98" fmla="*/ 4564455 h 4564455"/>
              <a:gd name="connsiteX8-99" fmla="*/ 247217 w 2111887"/>
              <a:gd name="connsiteY8-100" fmla="*/ 4564455 h 4564455"/>
              <a:gd name="connsiteX9-101" fmla="*/ 0 w 2111887"/>
              <a:gd name="connsiteY9-102" fmla="*/ 4317238 h 4564455"/>
              <a:gd name="connsiteX10-103" fmla="*/ 0 w 2111887"/>
              <a:gd name="connsiteY10-104" fmla="*/ 268247 h 4564455"/>
              <a:gd name="connsiteX0-105" fmla="*/ 0 w 2111887"/>
              <a:gd name="connsiteY0-106" fmla="*/ 268247 h 4564455"/>
              <a:gd name="connsiteX1-107" fmla="*/ 247217 w 2111887"/>
              <a:gd name="connsiteY1-108" fmla="*/ 11505 h 4564455"/>
              <a:gd name="connsiteX2-109" fmla="*/ 612749 w 2111887"/>
              <a:gd name="connsiteY2-110" fmla="*/ 13886 h 4564455"/>
              <a:gd name="connsiteX3-111" fmla="*/ 784200 w 2111887"/>
              <a:gd name="connsiteY3-112" fmla="*/ 59130 h 4564455"/>
              <a:gd name="connsiteX4-113" fmla="*/ 1103287 w 2111887"/>
              <a:gd name="connsiteY4-114" fmla="*/ 121042 h 4564455"/>
              <a:gd name="connsiteX5-115" fmla="*/ 1864670 w 2111887"/>
              <a:gd name="connsiteY5-116" fmla="*/ 21030 h 4564455"/>
              <a:gd name="connsiteX6-117" fmla="*/ 2111887 w 2111887"/>
              <a:gd name="connsiteY6-118" fmla="*/ 268247 h 4564455"/>
              <a:gd name="connsiteX7-119" fmla="*/ 2111887 w 2111887"/>
              <a:gd name="connsiteY7-120" fmla="*/ 4317238 h 4564455"/>
              <a:gd name="connsiteX8-121" fmla="*/ 1864670 w 2111887"/>
              <a:gd name="connsiteY8-122" fmla="*/ 4564455 h 4564455"/>
              <a:gd name="connsiteX9-123" fmla="*/ 247217 w 2111887"/>
              <a:gd name="connsiteY9-124" fmla="*/ 4564455 h 4564455"/>
              <a:gd name="connsiteX10-125" fmla="*/ 0 w 2111887"/>
              <a:gd name="connsiteY10-126" fmla="*/ 4317238 h 4564455"/>
              <a:gd name="connsiteX11" fmla="*/ 0 w 2111887"/>
              <a:gd name="connsiteY11" fmla="*/ 268247 h 4564455"/>
              <a:gd name="connsiteX0-127" fmla="*/ 0 w 2111887"/>
              <a:gd name="connsiteY0-128" fmla="*/ 268247 h 4564455"/>
              <a:gd name="connsiteX1-129" fmla="*/ 247217 w 2111887"/>
              <a:gd name="connsiteY1-130" fmla="*/ 11505 h 4564455"/>
              <a:gd name="connsiteX2-131" fmla="*/ 612749 w 2111887"/>
              <a:gd name="connsiteY2-132" fmla="*/ 13886 h 4564455"/>
              <a:gd name="connsiteX3-133" fmla="*/ 691331 w 2111887"/>
              <a:gd name="connsiteY3-134" fmla="*/ 101992 h 4564455"/>
              <a:gd name="connsiteX4-135" fmla="*/ 1103287 w 2111887"/>
              <a:gd name="connsiteY4-136" fmla="*/ 121042 h 4564455"/>
              <a:gd name="connsiteX5-137" fmla="*/ 1864670 w 2111887"/>
              <a:gd name="connsiteY5-138" fmla="*/ 21030 h 4564455"/>
              <a:gd name="connsiteX6-139" fmla="*/ 2111887 w 2111887"/>
              <a:gd name="connsiteY6-140" fmla="*/ 268247 h 4564455"/>
              <a:gd name="connsiteX7-141" fmla="*/ 2111887 w 2111887"/>
              <a:gd name="connsiteY7-142" fmla="*/ 4317238 h 4564455"/>
              <a:gd name="connsiteX8-143" fmla="*/ 1864670 w 2111887"/>
              <a:gd name="connsiteY8-144" fmla="*/ 4564455 h 4564455"/>
              <a:gd name="connsiteX9-145" fmla="*/ 247217 w 2111887"/>
              <a:gd name="connsiteY9-146" fmla="*/ 4564455 h 4564455"/>
              <a:gd name="connsiteX10-147" fmla="*/ 0 w 2111887"/>
              <a:gd name="connsiteY10-148" fmla="*/ 4317238 h 4564455"/>
              <a:gd name="connsiteX11-149" fmla="*/ 0 w 2111887"/>
              <a:gd name="connsiteY11-150" fmla="*/ 268247 h 4564455"/>
              <a:gd name="connsiteX0-151" fmla="*/ 0 w 2111887"/>
              <a:gd name="connsiteY0-152" fmla="*/ 268247 h 4564455"/>
              <a:gd name="connsiteX1-153" fmla="*/ 247217 w 2111887"/>
              <a:gd name="connsiteY1-154" fmla="*/ 11505 h 4564455"/>
              <a:gd name="connsiteX2-155" fmla="*/ 612749 w 2111887"/>
              <a:gd name="connsiteY2-156" fmla="*/ 13886 h 4564455"/>
              <a:gd name="connsiteX3-157" fmla="*/ 691331 w 2111887"/>
              <a:gd name="connsiteY3-158" fmla="*/ 101992 h 4564455"/>
              <a:gd name="connsiteX4-159" fmla="*/ 1103287 w 2111887"/>
              <a:gd name="connsiteY4-160" fmla="*/ 121042 h 4564455"/>
              <a:gd name="connsiteX5-161" fmla="*/ 1453331 w 2111887"/>
              <a:gd name="connsiteY5-162" fmla="*/ 123424 h 4564455"/>
              <a:gd name="connsiteX6-163" fmla="*/ 1864670 w 2111887"/>
              <a:gd name="connsiteY6-164" fmla="*/ 21030 h 4564455"/>
              <a:gd name="connsiteX7-165" fmla="*/ 2111887 w 2111887"/>
              <a:gd name="connsiteY7-166" fmla="*/ 268247 h 4564455"/>
              <a:gd name="connsiteX8-167" fmla="*/ 2111887 w 2111887"/>
              <a:gd name="connsiteY8-168" fmla="*/ 4317238 h 4564455"/>
              <a:gd name="connsiteX9-169" fmla="*/ 1864670 w 2111887"/>
              <a:gd name="connsiteY9-170" fmla="*/ 4564455 h 4564455"/>
              <a:gd name="connsiteX10-171" fmla="*/ 247217 w 2111887"/>
              <a:gd name="connsiteY10-172" fmla="*/ 4564455 h 4564455"/>
              <a:gd name="connsiteX11-173" fmla="*/ 0 w 2111887"/>
              <a:gd name="connsiteY11-174" fmla="*/ 4317238 h 4564455"/>
              <a:gd name="connsiteX12" fmla="*/ 0 w 2111887"/>
              <a:gd name="connsiteY12" fmla="*/ 268247 h 4564455"/>
              <a:gd name="connsiteX0-175" fmla="*/ 0 w 2111887"/>
              <a:gd name="connsiteY0-176" fmla="*/ 268247 h 4564455"/>
              <a:gd name="connsiteX1-177" fmla="*/ 247217 w 2111887"/>
              <a:gd name="connsiteY1-178" fmla="*/ 11505 h 4564455"/>
              <a:gd name="connsiteX2-179" fmla="*/ 612749 w 2111887"/>
              <a:gd name="connsiteY2-180" fmla="*/ 13886 h 4564455"/>
              <a:gd name="connsiteX3-181" fmla="*/ 691331 w 2111887"/>
              <a:gd name="connsiteY3-182" fmla="*/ 101992 h 4564455"/>
              <a:gd name="connsiteX4-183" fmla="*/ 1103287 w 2111887"/>
              <a:gd name="connsiteY4-184" fmla="*/ 121042 h 4564455"/>
              <a:gd name="connsiteX5-185" fmla="*/ 1453331 w 2111887"/>
              <a:gd name="connsiteY5-186" fmla="*/ 123424 h 4564455"/>
              <a:gd name="connsiteX6-187" fmla="*/ 1600969 w 2111887"/>
              <a:gd name="connsiteY6-188" fmla="*/ 73418 h 4564455"/>
              <a:gd name="connsiteX7-189" fmla="*/ 1864670 w 2111887"/>
              <a:gd name="connsiteY7-190" fmla="*/ 21030 h 4564455"/>
              <a:gd name="connsiteX8-191" fmla="*/ 2111887 w 2111887"/>
              <a:gd name="connsiteY8-192" fmla="*/ 268247 h 4564455"/>
              <a:gd name="connsiteX9-193" fmla="*/ 2111887 w 2111887"/>
              <a:gd name="connsiteY9-194" fmla="*/ 4317238 h 4564455"/>
              <a:gd name="connsiteX10-195" fmla="*/ 1864670 w 2111887"/>
              <a:gd name="connsiteY10-196" fmla="*/ 4564455 h 4564455"/>
              <a:gd name="connsiteX11-197" fmla="*/ 247217 w 2111887"/>
              <a:gd name="connsiteY11-198" fmla="*/ 4564455 h 4564455"/>
              <a:gd name="connsiteX12-199" fmla="*/ 0 w 2111887"/>
              <a:gd name="connsiteY12-200" fmla="*/ 4317238 h 4564455"/>
              <a:gd name="connsiteX13" fmla="*/ 0 w 2111887"/>
              <a:gd name="connsiteY13" fmla="*/ 268247 h 4564455"/>
              <a:gd name="connsiteX0-201" fmla="*/ 0 w 2111887"/>
              <a:gd name="connsiteY0-202" fmla="*/ 271881 h 4568089"/>
              <a:gd name="connsiteX1-203" fmla="*/ 247217 w 2111887"/>
              <a:gd name="connsiteY1-204" fmla="*/ 15139 h 4568089"/>
              <a:gd name="connsiteX2-205" fmla="*/ 612749 w 2111887"/>
              <a:gd name="connsiteY2-206" fmla="*/ 17520 h 4568089"/>
              <a:gd name="connsiteX3-207" fmla="*/ 691331 w 2111887"/>
              <a:gd name="connsiteY3-208" fmla="*/ 105626 h 4568089"/>
              <a:gd name="connsiteX4-209" fmla="*/ 1103287 w 2111887"/>
              <a:gd name="connsiteY4-210" fmla="*/ 124676 h 4568089"/>
              <a:gd name="connsiteX5-211" fmla="*/ 1453331 w 2111887"/>
              <a:gd name="connsiteY5-212" fmla="*/ 127058 h 4568089"/>
              <a:gd name="connsiteX6-213" fmla="*/ 1520006 w 2111887"/>
              <a:gd name="connsiteY6-214" fmla="*/ 12758 h 4568089"/>
              <a:gd name="connsiteX7-215" fmla="*/ 1864670 w 2111887"/>
              <a:gd name="connsiteY7-216" fmla="*/ 24664 h 4568089"/>
              <a:gd name="connsiteX8-217" fmla="*/ 2111887 w 2111887"/>
              <a:gd name="connsiteY8-218" fmla="*/ 271881 h 4568089"/>
              <a:gd name="connsiteX9-219" fmla="*/ 2111887 w 2111887"/>
              <a:gd name="connsiteY9-220" fmla="*/ 4320872 h 4568089"/>
              <a:gd name="connsiteX10-221" fmla="*/ 1864670 w 2111887"/>
              <a:gd name="connsiteY10-222" fmla="*/ 4568089 h 4568089"/>
              <a:gd name="connsiteX11-223" fmla="*/ 247217 w 2111887"/>
              <a:gd name="connsiteY11-224" fmla="*/ 4568089 h 4568089"/>
              <a:gd name="connsiteX12-225" fmla="*/ 0 w 2111887"/>
              <a:gd name="connsiteY12-226" fmla="*/ 4320872 h 4568089"/>
              <a:gd name="connsiteX13-227" fmla="*/ 0 w 2111887"/>
              <a:gd name="connsiteY13-228" fmla="*/ 271881 h 4568089"/>
              <a:gd name="connsiteX0-229" fmla="*/ 0 w 2111887"/>
              <a:gd name="connsiteY0-230" fmla="*/ 272962 h 4569170"/>
              <a:gd name="connsiteX1-231" fmla="*/ 247217 w 2111887"/>
              <a:gd name="connsiteY1-232" fmla="*/ 16220 h 4569170"/>
              <a:gd name="connsiteX2-233" fmla="*/ 612749 w 2111887"/>
              <a:gd name="connsiteY2-234" fmla="*/ 18601 h 4569170"/>
              <a:gd name="connsiteX3-235" fmla="*/ 691331 w 2111887"/>
              <a:gd name="connsiteY3-236" fmla="*/ 106707 h 4569170"/>
              <a:gd name="connsiteX4-237" fmla="*/ 1103287 w 2111887"/>
              <a:gd name="connsiteY4-238" fmla="*/ 125757 h 4569170"/>
              <a:gd name="connsiteX5-239" fmla="*/ 1453331 w 2111887"/>
              <a:gd name="connsiteY5-240" fmla="*/ 128139 h 4569170"/>
              <a:gd name="connsiteX6-241" fmla="*/ 1520006 w 2111887"/>
              <a:gd name="connsiteY6-242" fmla="*/ 13839 h 4569170"/>
              <a:gd name="connsiteX7-243" fmla="*/ 1888482 w 2111887"/>
              <a:gd name="connsiteY7-244" fmla="*/ 23364 h 4569170"/>
              <a:gd name="connsiteX8-245" fmla="*/ 2111887 w 2111887"/>
              <a:gd name="connsiteY8-246" fmla="*/ 272962 h 4569170"/>
              <a:gd name="connsiteX9-247" fmla="*/ 2111887 w 2111887"/>
              <a:gd name="connsiteY9-248" fmla="*/ 4321953 h 4569170"/>
              <a:gd name="connsiteX10-249" fmla="*/ 1864670 w 2111887"/>
              <a:gd name="connsiteY10-250" fmla="*/ 4569170 h 4569170"/>
              <a:gd name="connsiteX11-251" fmla="*/ 247217 w 2111887"/>
              <a:gd name="connsiteY11-252" fmla="*/ 4569170 h 4569170"/>
              <a:gd name="connsiteX12-253" fmla="*/ 0 w 2111887"/>
              <a:gd name="connsiteY12-254" fmla="*/ 4321953 h 4569170"/>
              <a:gd name="connsiteX13-255" fmla="*/ 0 w 2111887"/>
              <a:gd name="connsiteY13-256" fmla="*/ 272962 h 4569170"/>
              <a:gd name="connsiteX0-257" fmla="*/ 0 w 2111887"/>
              <a:gd name="connsiteY0-258" fmla="*/ 272962 h 4569170"/>
              <a:gd name="connsiteX1-259" fmla="*/ 247217 w 2111887"/>
              <a:gd name="connsiteY1-260" fmla="*/ 16220 h 4569170"/>
              <a:gd name="connsiteX2-261" fmla="*/ 612749 w 2111887"/>
              <a:gd name="connsiteY2-262" fmla="*/ 18601 h 4569170"/>
              <a:gd name="connsiteX3-263" fmla="*/ 693712 w 2111887"/>
              <a:gd name="connsiteY3-264" fmla="*/ 118613 h 4569170"/>
              <a:gd name="connsiteX4-265" fmla="*/ 1103287 w 2111887"/>
              <a:gd name="connsiteY4-266" fmla="*/ 125757 h 4569170"/>
              <a:gd name="connsiteX5-267" fmla="*/ 1453331 w 2111887"/>
              <a:gd name="connsiteY5-268" fmla="*/ 128139 h 4569170"/>
              <a:gd name="connsiteX6-269" fmla="*/ 1520006 w 2111887"/>
              <a:gd name="connsiteY6-270" fmla="*/ 13839 h 4569170"/>
              <a:gd name="connsiteX7-271" fmla="*/ 1888482 w 2111887"/>
              <a:gd name="connsiteY7-272" fmla="*/ 23364 h 4569170"/>
              <a:gd name="connsiteX8-273" fmla="*/ 2111887 w 2111887"/>
              <a:gd name="connsiteY8-274" fmla="*/ 272962 h 4569170"/>
              <a:gd name="connsiteX9-275" fmla="*/ 2111887 w 2111887"/>
              <a:gd name="connsiteY9-276" fmla="*/ 4321953 h 4569170"/>
              <a:gd name="connsiteX10-277" fmla="*/ 1864670 w 2111887"/>
              <a:gd name="connsiteY10-278" fmla="*/ 4569170 h 4569170"/>
              <a:gd name="connsiteX11-279" fmla="*/ 247217 w 2111887"/>
              <a:gd name="connsiteY11-280" fmla="*/ 4569170 h 4569170"/>
              <a:gd name="connsiteX12-281" fmla="*/ 0 w 2111887"/>
              <a:gd name="connsiteY12-282" fmla="*/ 4321953 h 4569170"/>
              <a:gd name="connsiteX13-283" fmla="*/ 0 w 2111887"/>
              <a:gd name="connsiteY13-284" fmla="*/ 272962 h 4569170"/>
              <a:gd name="connsiteX0-285" fmla="*/ 0 w 2111887"/>
              <a:gd name="connsiteY0-286" fmla="*/ 272962 h 4569170"/>
              <a:gd name="connsiteX1-287" fmla="*/ 247217 w 2111887"/>
              <a:gd name="connsiteY1-288" fmla="*/ 16220 h 4569170"/>
              <a:gd name="connsiteX2-289" fmla="*/ 598462 w 2111887"/>
              <a:gd name="connsiteY2-290" fmla="*/ 16220 h 4569170"/>
              <a:gd name="connsiteX3-291" fmla="*/ 693712 w 2111887"/>
              <a:gd name="connsiteY3-292" fmla="*/ 118613 h 4569170"/>
              <a:gd name="connsiteX4-293" fmla="*/ 1103287 w 2111887"/>
              <a:gd name="connsiteY4-294" fmla="*/ 125757 h 4569170"/>
              <a:gd name="connsiteX5-295" fmla="*/ 1453331 w 2111887"/>
              <a:gd name="connsiteY5-296" fmla="*/ 128139 h 4569170"/>
              <a:gd name="connsiteX6-297" fmla="*/ 1520006 w 2111887"/>
              <a:gd name="connsiteY6-298" fmla="*/ 13839 h 4569170"/>
              <a:gd name="connsiteX7-299" fmla="*/ 1888482 w 2111887"/>
              <a:gd name="connsiteY7-300" fmla="*/ 23364 h 4569170"/>
              <a:gd name="connsiteX8-301" fmla="*/ 2111887 w 2111887"/>
              <a:gd name="connsiteY8-302" fmla="*/ 272962 h 4569170"/>
              <a:gd name="connsiteX9-303" fmla="*/ 2111887 w 2111887"/>
              <a:gd name="connsiteY9-304" fmla="*/ 4321953 h 4569170"/>
              <a:gd name="connsiteX10-305" fmla="*/ 1864670 w 2111887"/>
              <a:gd name="connsiteY10-306" fmla="*/ 4569170 h 4569170"/>
              <a:gd name="connsiteX11-307" fmla="*/ 247217 w 2111887"/>
              <a:gd name="connsiteY11-308" fmla="*/ 4569170 h 4569170"/>
              <a:gd name="connsiteX12-309" fmla="*/ 0 w 2111887"/>
              <a:gd name="connsiteY12-310" fmla="*/ 4321953 h 4569170"/>
              <a:gd name="connsiteX13-311" fmla="*/ 0 w 2111887"/>
              <a:gd name="connsiteY13-312" fmla="*/ 272962 h 4569170"/>
              <a:gd name="connsiteX0-313" fmla="*/ 0 w 2111887"/>
              <a:gd name="connsiteY0-314" fmla="*/ 272962 h 4569170"/>
              <a:gd name="connsiteX1-315" fmla="*/ 247217 w 2111887"/>
              <a:gd name="connsiteY1-316" fmla="*/ 16220 h 4569170"/>
              <a:gd name="connsiteX2-317" fmla="*/ 598462 w 2111887"/>
              <a:gd name="connsiteY2-318" fmla="*/ 16220 h 4569170"/>
              <a:gd name="connsiteX3-319" fmla="*/ 693712 w 2111887"/>
              <a:gd name="connsiteY3-320" fmla="*/ 118613 h 4569170"/>
              <a:gd name="connsiteX4-321" fmla="*/ 1103287 w 2111887"/>
              <a:gd name="connsiteY4-322" fmla="*/ 125757 h 4569170"/>
              <a:gd name="connsiteX5-323" fmla="*/ 1453331 w 2111887"/>
              <a:gd name="connsiteY5-324" fmla="*/ 120995 h 4569170"/>
              <a:gd name="connsiteX6-325" fmla="*/ 1520006 w 2111887"/>
              <a:gd name="connsiteY6-326" fmla="*/ 13839 h 4569170"/>
              <a:gd name="connsiteX7-327" fmla="*/ 1888482 w 2111887"/>
              <a:gd name="connsiteY7-328" fmla="*/ 23364 h 4569170"/>
              <a:gd name="connsiteX8-329" fmla="*/ 2111887 w 2111887"/>
              <a:gd name="connsiteY8-330" fmla="*/ 272962 h 4569170"/>
              <a:gd name="connsiteX9-331" fmla="*/ 2111887 w 2111887"/>
              <a:gd name="connsiteY9-332" fmla="*/ 4321953 h 4569170"/>
              <a:gd name="connsiteX10-333" fmla="*/ 1864670 w 2111887"/>
              <a:gd name="connsiteY10-334" fmla="*/ 4569170 h 4569170"/>
              <a:gd name="connsiteX11-335" fmla="*/ 247217 w 2111887"/>
              <a:gd name="connsiteY11-336" fmla="*/ 4569170 h 4569170"/>
              <a:gd name="connsiteX12-337" fmla="*/ 0 w 2111887"/>
              <a:gd name="connsiteY12-338" fmla="*/ 4321953 h 4569170"/>
              <a:gd name="connsiteX13-339" fmla="*/ 0 w 2111887"/>
              <a:gd name="connsiteY13-340" fmla="*/ 272962 h 4569170"/>
              <a:gd name="connsiteX0-341" fmla="*/ 0 w 2111887"/>
              <a:gd name="connsiteY0-342" fmla="*/ 272962 h 4569170"/>
              <a:gd name="connsiteX1-343" fmla="*/ 247217 w 2111887"/>
              <a:gd name="connsiteY1-344" fmla="*/ 16220 h 4569170"/>
              <a:gd name="connsiteX2-345" fmla="*/ 598462 w 2111887"/>
              <a:gd name="connsiteY2-346" fmla="*/ 16220 h 4569170"/>
              <a:gd name="connsiteX3-347" fmla="*/ 693712 w 2111887"/>
              <a:gd name="connsiteY3-348" fmla="*/ 118613 h 4569170"/>
              <a:gd name="connsiteX4-349" fmla="*/ 1055662 w 2111887"/>
              <a:gd name="connsiteY4-350" fmla="*/ 125757 h 4569170"/>
              <a:gd name="connsiteX5-351" fmla="*/ 1453331 w 2111887"/>
              <a:gd name="connsiteY5-352" fmla="*/ 120995 h 4569170"/>
              <a:gd name="connsiteX6-353" fmla="*/ 1520006 w 2111887"/>
              <a:gd name="connsiteY6-354" fmla="*/ 13839 h 4569170"/>
              <a:gd name="connsiteX7-355" fmla="*/ 1888482 w 2111887"/>
              <a:gd name="connsiteY7-356" fmla="*/ 23364 h 4569170"/>
              <a:gd name="connsiteX8-357" fmla="*/ 2111887 w 2111887"/>
              <a:gd name="connsiteY8-358" fmla="*/ 272962 h 4569170"/>
              <a:gd name="connsiteX9-359" fmla="*/ 2111887 w 2111887"/>
              <a:gd name="connsiteY9-360" fmla="*/ 4321953 h 4569170"/>
              <a:gd name="connsiteX10-361" fmla="*/ 1864670 w 2111887"/>
              <a:gd name="connsiteY10-362" fmla="*/ 4569170 h 4569170"/>
              <a:gd name="connsiteX11-363" fmla="*/ 247217 w 2111887"/>
              <a:gd name="connsiteY11-364" fmla="*/ 4569170 h 4569170"/>
              <a:gd name="connsiteX12-365" fmla="*/ 0 w 2111887"/>
              <a:gd name="connsiteY12-366" fmla="*/ 4321953 h 4569170"/>
              <a:gd name="connsiteX13-367" fmla="*/ 0 w 2111887"/>
              <a:gd name="connsiteY13-368" fmla="*/ 272962 h 4569170"/>
              <a:gd name="connsiteX0-369" fmla="*/ 0 w 2111887"/>
              <a:gd name="connsiteY0-370" fmla="*/ 272962 h 4569170"/>
              <a:gd name="connsiteX1-371" fmla="*/ 247217 w 2111887"/>
              <a:gd name="connsiteY1-372" fmla="*/ 16220 h 4569170"/>
              <a:gd name="connsiteX2-373" fmla="*/ 598462 w 2111887"/>
              <a:gd name="connsiteY2-374" fmla="*/ 16220 h 4569170"/>
              <a:gd name="connsiteX3-375" fmla="*/ 693712 w 2111887"/>
              <a:gd name="connsiteY3-376" fmla="*/ 118613 h 4569170"/>
              <a:gd name="connsiteX4-377" fmla="*/ 1055662 w 2111887"/>
              <a:gd name="connsiteY4-378" fmla="*/ 125757 h 4569170"/>
              <a:gd name="connsiteX5-379" fmla="*/ 1453331 w 2111887"/>
              <a:gd name="connsiteY5-380" fmla="*/ 120995 h 4569170"/>
              <a:gd name="connsiteX6-381" fmla="*/ 1520006 w 2111887"/>
              <a:gd name="connsiteY6-382" fmla="*/ 13839 h 4569170"/>
              <a:gd name="connsiteX7-383" fmla="*/ 1888482 w 2111887"/>
              <a:gd name="connsiteY7-384" fmla="*/ 23364 h 4569170"/>
              <a:gd name="connsiteX8-385" fmla="*/ 2111887 w 2111887"/>
              <a:gd name="connsiteY8-386" fmla="*/ 272962 h 4569170"/>
              <a:gd name="connsiteX9-387" fmla="*/ 2111887 w 2111887"/>
              <a:gd name="connsiteY9-388" fmla="*/ 4321953 h 4569170"/>
              <a:gd name="connsiteX10-389" fmla="*/ 1864670 w 2111887"/>
              <a:gd name="connsiteY10-390" fmla="*/ 4569170 h 4569170"/>
              <a:gd name="connsiteX11-391" fmla="*/ 247217 w 2111887"/>
              <a:gd name="connsiteY11-392" fmla="*/ 4569170 h 4569170"/>
              <a:gd name="connsiteX12-393" fmla="*/ 0 w 2111887"/>
              <a:gd name="connsiteY12-394" fmla="*/ 4321953 h 4569170"/>
              <a:gd name="connsiteX13-395" fmla="*/ 0 w 2111887"/>
              <a:gd name="connsiteY13-396" fmla="*/ 272962 h 4569170"/>
              <a:gd name="connsiteX0-397" fmla="*/ 0 w 2111887"/>
              <a:gd name="connsiteY0-398" fmla="*/ 273465 h 4569673"/>
              <a:gd name="connsiteX1-399" fmla="*/ 247217 w 2111887"/>
              <a:gd name="connsiteY1-400" fmla="*/ 16723 h 4569673"/>
              <a:gd name="connsiteX2-401" fmla="*/ 579412 w 2111887"/>
              <a:gd name="connsiteY2-402" fmla="*/ 9580 h 4569673"/>
              <a:gd name="connsiteX3-403" fmla="*/ 693712 w 2111887"/>
              <a:gd name="connsiteY3-404" fmla="*/ 119116 h 4569673"/>
              <a:gd name="connsiteX4-405" fmla="*/ 1055662 w 2111887"/>
              <a:gd name="connsiteY4-406" fmla="*/ 126260 h 4569673"/>
              <a:gd name="connsiteX5-407" fmla="*/ 1453331 w 2111887"/>
              <a:gd name="connsiteY5-408" fmla="*/ 121498 h 4569673"/>
              <a:gd name="connsiteX6-409" fmla="*/ 1520006 w 2111887"/>
              <a:gd name="connsiteY6-410" fmla="*/ 14342 h 4569673"/>
              <a:gd name="connsiteX7-411" fmla="*/ 1888482 w 2111887"/>
              <a:gd name="connsiteY7-412" fmla="*/ 23867 h 4569673"/>
              <a:gd name="connsiteX8-413" fmla="*/ 2111887 w 2111887"/>
              <a:gd name="connsiteY8-414" fmla="*/ 273465 h 4569673"/>
              <a:gd name="connsiteX9-415" fmla="*/ 2111887 w 2111887"/>
              <a:gd name="connsiteY9-416" fmla="*/ 4322456 h 4569673"/>
              <a:gd name="connsiteX10-417" fmla="*/ 1864670 w 2111887"/>
              <a:gd name="connsiteY10-418" fmla="*/ 4569673 h 4569673"/>
              <a:gd name="connsiteX11-419" fmla="*/ 247217 w 2111887"/>
              <a:gd name="connsiteY11-420" fmla="*/ 4569673 h 4569673"/>
              <a:gd name="connsiteX12-421" fmla="*/ 0 w 2111887"/>
              <a:gd name="connsiteY12-422" fmla="*/ 4322456 h 4569673"/>
              <a:gd name="connsiteX13-423" fmla="*/ 0 w 2111887"/>
              <a:gd name="connsiteY13-424" fmla="*/ 273465 h 4569673"/>
              <a:gd name="connsiteX0-425" fmla="*/ 0 w 2111887"/>
              <a:gd name="connsiteY0-426" fmla="*/ 274360 h 4570568"/>
              <a:gd name="connsiteX1-427" fmla="*/ 235311 w 2111887"/>
              <a:gd name="connsiteY1-428" fmla="*/ 15237 h 4570568"/>
              <a:gd name="connsiteX2-429" fmla="*/ 579412 w 2111887"/>
              <a:gd name="connsiteY2-430" fmla="*/ 10475 h 4570568"/>
              <a:gd name="connsiteX3-431" fmla="*/ 693712 w 2111887"/>
              <a:gd name="connsiteY3-432" fmla="*/ 120011 h 4570568"/>
              <a:gd name="connsiteX4-433" fmla="*/ 1055662 w 2111887"/>
              <a:gd name="connsiteY4-434" fmla="*/ 127155 h 4570568"/>
              <a:gd name="connsiteX5-435" fmla="*/ 1453331 w 2111887"/>
              <a:gd name="connsiteY5-436" fmla="*/ 122393 h 4570568"/>
              <a:gd name="connsiteX6-437" fmla="*/ 1520006 w 2111887"/>
              <a:gd name="connsiteY6-438" fmla="*/ 15237 h 4570568"/>
              <a:gd name="connsiteX7-439" fmla="*/ 1888482 w 2111887"/>
              <a:gd name="connsiteY7-440" fmla="*/ 24762 h 4570568"/>
              <a:gd name="connsiteX8-441" fmla="*/ 2111887 w 2111887"/>
              <a:gd name="connsiteY8-442" fmla="*/ 274360 h 4570568"/>
              <a:gd name="connsiteX9-443" fmla="*/ 2111887 w 2111887"/>
              <a:gd name="connsiteY9-444" fmla="*/ 4323351 h 4570568"/>
              <a:gd name="connsiteX10-445" fmla="*/ 1864670 w 2111887"/>
              <a:gd name="connsiteY10-446" fmla="*/ 4570568 h 4570568"/>
              <a:gd name="connsiteX11-447" fmla="*/ 247217 w 2111887"/>
              <a:gd name="connsiteY11-448" fmla="*/ 4570568 h 4570568"/>
              <a:gd name="connsiteX12-449" fmla="*/ 0 w 2111887"/>
              <a:gd name="connsiteY12-450" fmla="*/ 4323351 h 4570568"/>
              <a:gd name="connsiteX13-451" fmla="*/ 0 w 2111887"/>
              <a:gd name="connsiteY13-452" fmla="*/ 274360 h 4570568"/>
              <a:gd name="connsiteX0-453" fmla="*/ 0 w 2111887"/>
              <a:gd name="connsiteY0-454" fmla="*/ 274360 h 4570568"/>
              <a:gd name="connsiteX1-455" fmla="*/ 235311 w 2111887"/>
              <a:gd name="connsiteY1-456" fmla="*/ 15237 h 4570568"/>
              <a:gd name="connsiteX2-457" fmla="*/ 579412 w 2111887"/>
              <a:gd name="connsiteY2-458" fmla="*/ 10475 h 4570568"/>
              <a:gd name="connsiteX3-459" fmla="*/ 693712 w 2111887"/>
              <a:gd name="connsiteY3-460" fmla="*/ 120011 h 4570568"/>
              <a:gd name="connsiteX4-461" fmla="*/ 1055662 w 2111887"/>
              <a:gd name="connsiteY4-462" fmla="*/ 127155 h 4570568"/>
              <a:gd name="connsiteX5-463" fmla="*/ 1453331 w 2111887"/>
              <a:gd name="connsiteY5-464" fmla="*/ 122393 h 4570568"/>
              <a:gd name="connsiteX6-465" fmla="*/ 1520006 w 2111887"/>
              <a:gd name="connsiteY6-466" fmla="*/ 15237 h 4570568"/>
              <a:gd name="connsiteX7-467" fmla="*/ 1888482 w 2111887"/>
              <a:gd name="connsiteY7-468" fmla="*/ 24762 h 4570568"/>
              <a:gd name="connsiteX8-469" fmla="*/ 2111887 w 2111887"/>
              <a:gd name="connsiteY8-470" fmla="*/ 274360 h 4570568"/>
              <a:gd name="connsiteX9-471" fmla="*/ 2111887 w 2111887"/>
              <a:gd name="connsiteY9-472" fmla="*/ 4323351 h 4570568"/>
              <a:gd name="connsiteX10-473" fmla="*/ 1864670 w 2111887"/>
              <a:gd name="connsiteY10-474" fmla="*/ 4570568 h 4570568"/>
              <a:gd name="connsiteX11-475" fmla="*/ 247217 w 2111887"/>
              <a:gd name="connsiteY11-476" fmla="*/ 4570568 h 4570568"/>
              <a:gd name="connsiteX12-477" fmla="*/ 0 w 2111887"/>
              <a:gd name="connsiteY12-478" fmla="*/ 4323351 h 4570568"/>
              <a:gd name="connsiteX13-479" fmla="*/ 0 w 2111887"/>
              <a:gd name="connsiteY13-480" fmla="*/ 274360 h 4570568"/>
              <a:gd name="connsiteX0-481" fmla="*/ 0 w 2111887"/>
              <a:gd name="connsiteY0-482" fmla="*/ 274360 h 4570568"/>
              <a:gd name="connsiteX1-483" fmla="*/ 235311 w 2111887"/>
              <a:gd name="connsiteY1-484" fmla="*/ 15237 h 4570568"/>
              <a:gd name="connsiteX2-485" fmla="*/ 579412 w 2111887"/>
              <a:gd name="connsiteY2-486" fmla="*/ 10475 h 4570568"/>
              <a:gd name="connsiteX3-487" fmla="*/ 693712 w 2111887"/>
              <a:gd name="connsiteY3-488" fmla="*/ 120011 h 4570568"/>
              <a:gd name="connsiteX4-489" fmla="*/ 1055662 w 2111887"/>
              <a:gd name="connsiteY4-490" fmla="*/ 127155 h 4570568"/>
              <a:gd name="connsiteX5-491" fmla="*/ 1453331 w 2111887"/>
              <a:gd name="connsiteY5-492" fmla="*/ 122393 h 4570568"/>
              <a:gd name="connsiteX6-493" fmla="*/ 1520006 w 2111887"/>
              <a:gd name="connsiteY6-494" fmla="*/ 15237 h 4570568"/>
              <a:gd name="connsiteX7-495" fmla="*/ 1888482 w 2111887"/>
              <a:gd name="connsiteY7-496" fmla="*/ 24762 h 4570568"/>
              <a:gd name="connsiteX8-497" fmla="*/ 2111887 w 2111887"/>
              <a:gd name="connsiteY8-498" fmla="*/ 274360 h 4570568"/>
              <a:gd name="connsiteX9-499" fmla="*/ 2111887 w 2111887"/>
              <a:gd name="connsiteY9-500" fmla="*/ 4323351 h 4570568"/>
              <a:gd name="connsiteX10-501" fmla="*/ 1864670 w 2111887"/>
              <a:gd name="connsiteY10-502" fmla="*/ 4570568 h 4570568"/>
              <a:gd name="connsiteX11-503" fmla="*/ 247217 w 2111887"/>
              <a:gd name="connsiteY11-504" fmla="*/ 4570568 h 4570568"/>
              <a:gd name="connsiteX12-505" fmla="*/ 0 w 2111887"/>
              <a:gd name="connsiteY12-506" fmla="*/ 4323351 h 4570568"/>
              <a:gd name="connsiteX13-507" fmla="*/ 0 w 2111887"/>
              <a:gd name="connsiteY13-508" fmla="*/ 274360 h 4570568"/>
              <a:gd name="connsiteX0-509" fmla="*/ 0 w 2111887"/>
              <a:gd name="connsiteY0-510" fmla="*/ 274360 h 4570568"/>
              <a:gd name="connsiteX1-511" fmla="*/ 235311 w 2111887"/>
              <a:gd name="connsiteY1-512" fmla="*/ 15237 h 4570568"/>
              <a:gd name="connsiteX2-513" fmla="*/ 579412 w 2111887"/>
              <a:gd name="connsiteY2-514" fmla="*/ 10475 h 4570568"/>
              <a:gd name="connsiteX3-515" fmla="*/ 698474 w 2111887"/>
              <a:gd name="connsiteY3-516" fmla="*/ 122393 h 4570568"/>
              <a:gd name="connsiteX4-517" fmla="*/ 1055662 w 2111887"/>
              <a:gd name="connsiteY4-518" fmla="*/ 127155 h 4570568"/>
              <a:gd name="connsiteX5-519" fmla="*/ 1453331 w 2111887"/>
              <a:gd name="connsiteY5-520" fmla="*/ 122393 h 4570568"/>
              <a:gd name="connsiteX6-521" fmla="*/ 1520006 w 2111887"/>
              <a:gd name="connsiteY6-522" fmla="*/ 15237 h 4570568"/>
              <a:gd name="connsiteX7-523" fmla="*/ 1888482 w 2111887"/>
              <a:gd name="connsiteY7-524" fmla="*/ 24762 h 4570568"/>
              <a:gd name="connsiteX8-525" fmla="*/ 2111887 w 2111887"/>
              <a:gd name="connsiteY8-526" fmla="*/ 274360 h 4570568"/>
              <a:gd name="connsiteX9-527" fmla="*/ 2111887 w 2111887"/>
              <a:gd name="connsiteY9-528" fmla="*/ 4323351 h 4570568"/>
              <a:gd name="connsiteX10-529" fmla="*/ 1864670 w 2111887"/>
              <a:gd name="connsiteY10-530" fmla="*/ 4570568 h 4570568"/>
              <a:gd name="connsiteX11-531" fmla="*/ 247217 w 2111887"/>
              <a:gd name="connsiteY11-532" fmla="*/ 4570568 h 4570568"/>
              <a:gd name="connsiteX12-533" fmla="*/ 0 w 2111887"/>
              <a:gd name="connsiteY12-534" fmla="*/ 4323351 h 4570568"/>
              <a:gd name="connsiteX13-535" fmla="*/ 0 w 2111887"/>
              <a:gd name="connsiteY13-536" fmla="*/ 274360 h 4570568"/>
              <a:gd name="connsiteX0-537" fmla="*/ 0 w 2111887"/>
              <a:gd name="connsiteY0-538" fmla="*/ 274360 h 4570568"/>
              <a:gd name="connsiteX1-539" fmla="*/ 235311 w 2111887"/>
              <a:gd name="connsiteY1-540" fmla="*/ 15237 h 4570568"/>
              <a:gd name="connsiteX2-541" fmla="*/ 579412 w 2111887"/>
              <a:gd name="connsiteY2-542" fmla="*/ 10475 h 4570568"/>
              <a:gd name="connsiteX3-543" fmla="*/ 698474 w 2111887"/>
              <a:gd name="connsiteY3-544" fmla="*/ 122393 h 4570568"/>
              <a:gd name="connsiteX4-545" fmla="*/ 1055662 w 2111887"/>
              <a:gd name="connsiteY4-546" fmla="*/ 127155 h 4570568"/>
              <a:gd name="connsiteX5-547" fmla="*/ 1427138 w 2111887"/>
              <a:gd name="connsiteY5-548" fmla="*/ 124774 h 4570568"/>
              <a:gd name="connsiteX6-549" fmla="*/ 1520006 w 2111887"/>
              <a:gd name="connsiteY6-550" fmla="*/ 15237 h 4570568"/>
              <a:gd name="connsiteX7-551" fmla="*/ 1888482 w 2111887"/>
              <a:gd name="connsiteY7-552" fmla="*/ 24762 h 4570568"/>
              <a:gd name="connsiteX8-553" fmla="*/ 2111887 w 2111887"/>
              <a:gd name="connsiteY8-554" fmla="*/ 274360 h 4570568"/>
              <a:gd name="connsiteX9-555" fmla="*/ 2111887 w 2111887"/>
              <a:gd name="connsiteY9-556" fmla="*/ 4323351 h 4570568"/>
              <a:gd name="connsiteX10-557" fmla="*/ 1864670 w 2111887"/>
              <a:gd name="connsiteY10-558" fmla="*/ 4570568 h 4570568"/>
              <a:gd name="connsiteX11-559" fmla="*/ 247217 w 2111887"/>
              <a:gd name="connsiteY11-560" fmla="*/ 4570568 h 4570568"/>
              <a:gd name="connsiteX12-561" fmla="*/ 0 w 2111887"/>
              <a:gd name="connsiteY12-562" fmla="*/ 4323351 h 4570568"/>
              <a:gd name="connsiteX13-563" fmla="*/ 0 w 2111887"/>
              <a:gd name="connsiteY13-564" fmla="*/ 274360 h 4570568"/>
              <a:gd name="connsiteX0-565" fmla="*/ 0 w 2111887"/>
              <a:gd name="connsiteY0-566" fmla="*/ 275652 h 4571860"/>
              <a:gd name="connsiteX1-567" fmla="*/ 235311 w 2111887"/>
              <a:gd name="connsiteY1-568" fmla="*/ 16529 h 4571860"/>
              <a:gd name="connsiteX2-569" fmla="*/ 579412 w 2111887"/>
              <a:gd name="connsiteY2-570" fmla="*/ 11767 h 4571860"/>
              <a:gd name="connsiteX3-571" fmla="*/ 698474 w 2111887"/>
              <a:gd name="connsiteY3-572" fmla="*/ 123685 h 4571860"/>
              <a:gd name="connsiteX4-573" fmla="*/ 1055662 w 2111887"/>
              <a:gd name="connsiteY4-574" fmla="*/ 128447 h 4571860"/>
              <a:gd name="connsiteX5-575" fmla="*/ 1427138 w 2111887"/>
              <a:gd name="connsiteY5-576" fmla="*/ 126066 h 4571860"/>
              <a:gd name="connsiteX6-577" fmla="*/ 1520006 w 2111887"/>
              <a:gd name="connsiteY6-578" fmla="*/ 11766 h 4571860"/>
              <a:gd name="connsiteX7-579" fmla="*/ 1888482 w 2111887"/>
              <a:gd name="connsiteY7-580" fmla="*/ 26054 h 4571860"/>
              <a:gd name="connsiteX8-581" fmla="*/ 2111887 w 2111887"/>
              <a:gd name="connsiteY8-582" fmla="*/ 275652 h 4571860"/>
              <a:gd name="connsiteX9-583" fmla="*/ 2111887 w 2111887"/>
              <a:gd name="connsiteY9-584" fmla="*/ 4324643 h 4571860"/>
              <a:gd name="connsiteX10-585" fmla="*/ 1864670 w 2111887"/>
              <a:gd name="connsiteY10-586" fmla="*/ 4571860 h 4571860"/>
              <a:gd name="connsiteX11-587" fmla="*/ 247217 w 2111887"/>
              <a:gd name="connsiteY11-588" fmla="*/ 4571860 h 4571860"/>
              <a:gd name="connsiteX12-589" fmla="*/ 0 w 2111887"/>
              <a:gd name="connsiteY12-590" fmla="*/ 4324643 h 4571860"/>
              <a:gd name="connsiteX13-591" fmla="*/ 0 w 2111887"/>
              <a:gd name="connsiteY13-592" fmla="*/ 275652 h 4571860"/>
              <a:gd name="connsiteX0-593" fmla="*/ 0 w 2111887"/>
              <a:gd name="connsiteY0-594" fmla="*/ 277724 h 4573932"/>
              <a:gd name="connsiteX1-595" fmla="*/ 235311 w 2111887"/>
              <a:gd name="connsiteY1-596" fmla="*/ 18601 h 4573932"/>
              <a:gd name="connsiteX2-597" fmla="*/ 579412 w 2111887"/>
              <a:gd name="connsiteY2-598" fmla="*/ 13839 h 4573932"/>
              <a:gd name="connsiteX3-599" fmla="*/ 698474 w 2111887"/>
              <a:gd name="connsiteY3-600" fmla="*/ 125757 h 4573932"/>
              <a:gd name="connsiteX4-601" fmla="*/ 1055662 w 2111887"/>
              <a:gd name="connsiteY4-602" fmla="*/ 130519 h 4573932"/>
              <a:gd name="connsiteX5-603" fmla="*/ 1427138 w 2111887"/>
              <a:gd name="connsiteY5-604" fmla="*/ 128138 h 4573932"/>
              <a:gd name="connsiteX6-605" fmla="*/ 1520006 w 2111887"/>
              <a:gd name="connsiteY6-606" fmla="*/ 13838 h 4573932"/>
              <a:gd name="connsiteX7-607" fmla="*/ 1895626 w 2111887"/>
              <a:gd name="connsiteY7-608" fmla="*/ 23364 h 4573932"/>
              <a:gd name="connsiteX8-609" fmla="*/ 2111887 w 2111887"/>
              <a:gd name="connsiteY8-610" fmla="*/ 277724 h 4573932"/>
              <a:gd name="connsiteX9-611" fmla="*/ 2111887 w 2111887"/>
              <a:gd name="connsiteY9-612" fmla="*/ 4326715 h 4573932"/>
              <a:gd name="connsiteX10-613" fmla="*/ 1864670 w 2111887"/>
              <a:gd name="connsiteY10-614" fmla="*/ 4573932 h 4573932"/>
              <a:gd name="connsiteX11-615" fmla="*/ 247217 w 2111887"/>
              <a:gd name="connsiteY11-616" fmla="*/ 4573932 h 4573932"/>
              <a:gd name="connsiteX12-617" fmla="*/ 0 w 2111887"/>
              <a:gd name="connsiteY12-618" fmla="*/ 4326715 h 4573932"/>
              <a:gd name="connsiteX13-619" fmla="*/ 0 w 2111887"/>
              <a:gd name="connsiteY13-620" fmla="*/ 277724 h 4573932"/>
              <a:gd name="connsiteX0-621" fmla="*/ 0 w 2111887"/>
              <a:gd name="connsiteY0-622" fmla="*/ 277724 h 4573932"/>
              <a:gd name="connsiteX1-623" fmla="*/ 235311 w 2111887"/>
              <a:gd name="connsiteY1-624" fmla="*/ 18601 h 4573932"/>
              <a:gd name="connsiteX2-625" fmla="*/ 579412 w 2111887"/>
              <a:gd name="connsiteY2-626" fmla="*/ 13839 h 4573932"/>
              <a:gd name="connsiteX3-627" fmla="*/ 762768 w 2111887"/>
              <a:gd name="connsiteY3-628" fmla="*/ 28126 h 4573932"/>
              <a:gd name="connsiteX4-629" fmla="*/ 1055662 w 2111887"/>
              <a:gd name="connsiteY4-630" fmla="*/ 130519 h 4573932"/>
              <a:gd name="connsiteX5-631" fmla="*/ 1427138 w 2111887"/>
              <a:gd name="connsiteY5-632" fmla="*/ 128138 h 4573932"/>
              <a:gd name="connsiteX6-633" fmla="*/ 1520006 w 2111887"/>
              <a:gd name="connsiteY6-634" fmla="*/ 13838 h 4573932"/>
              <a:gd name="connsiteX7-635" fmla="*/ 1895626 w 2111887"/>
              <a:gd name="connsiteY7-636" fmla="*/ 23364 h 4573932"/>
              <a:gd name="connsiteX8-637" fmla="*/ 2111887 w 2111887"/>
              <a:gd name="connsiteY8-638" fmla="*/ 277724 h 4573932"/>
              <a:gd name="connsiteX9-639" fmla="*/ 2111887 w 2111887"/>
              <a:gd name="connsiteY9-640" fmla="*/ 4326715 h 4573932"/>
              <a:gd name="connsiteX10-641" fmla="*/ 1864670 w 2111887"/>
              <a:gd name="connsiteY10-642" fmla="*/ 4573932 h 4573932"/>
              <a:gd name="connsiteX11-643" fmla="*/ 247217 w 2111887"/>
              <a:gd name="connsiteY11-644" fmla="*/ 4573932 h 4573932"/>
              <a:gd name="connsiteX12-645" fmla="*/ 0 w 2111887"/>
              <a:gd name="connsiteY12-646" fmla="*/ 4326715 h 4573932"/>
              <a:gd name="connsiteX13-647" fmla="*/ 0 w 2111887"/>
              <a:gd name="connsiteY13-648" fmla="*/ 277724 h 4573932"/>
              <a:gd name="connsiteX0-649" fmla="*/ 0 w 2111887"/>
              <a:gd name="connsiteY0-650" fmla="*/ 271997 h 4568205"/>
              <a:gd name="connsiteX1-651" fmla="*/ 235311 w 2111887"/>
              <a:gd name="connsiteY1-652" fmla="*/ 12874 h 4568205"/>
              <a:gd name="connsiteX2-653" fmla="*/ 579412 w 2111887"/>
              <a:gd name="connsiteY2-654" fmla="*/ 8112 h 4568205"/>
              <a:gd name="connsiteX3-655" fmla="*/ 762768 w 2111887"/>
              <a:gd name="connsiteY3-656" fmla="*/ 22399 h 4568205"/>
              <a:gd name="connsiteX4-657" fmla="*/ 1055662 w 2111887"/>
              <a:gd name="connsiteY4-658" fmla="*/ 124792 h 4568205"/>
              <a:gd name="connsiteX5-659" fmla="*/ 1272357 w 2111887"/>
              <a:gd name="connsiteY5-660" fmla="*/ 22398 h 4568205"/>
              <a:gd name="connsiteX6-661" fmla="*/ 1520006 w 2111887"/>
              <a:gd name="connsiteY6-662" fmla="*/ 8111 h 4568205"/>
              <a:gd name="connsiteX7-663" fmla="*/ 1895626 w 2111887"/>
              <a:gd name="connsiteY7-664" fmla="*/ 17637 h 4568205"/>
              <a:gd name="connsiteX8-665" fmla="*/ 2111887 w 2111887"/>
              <a:gd name="connsiteY8-666" fmla="*/ 271997 h 4568205"/>
              <a:gd name="connsiteX9-667" fmla="*/ 2111887 w 2111887"/>
              <a:gd name="connsiteY9-668" fmla="*/ 4320988 h 4568205"/>
              <a:gd name="connsiteX10-669" fmla="*/ 1864670 w 2111887"/>
              <a:gd name="connsiteY10-670" fmla="*/ 4568205 h 4568205"/>
              <a:gd name="connsiteX11-671" fmla="*/ 247217 w 2111887"/>
              <a:gd name="connsiteY11-672" fmla="*/ 4568205 h 4568205"/>
              <a:gd name="connsiteX12-673" fmla="*/ 0 w 2111887"/>
              <a:gd name="connsiteY12-674" fmla="*/ 4320988 h 4568205"/>
              <a:gd name="connsiteX13-675" fmla="*/ 0 w 2111887"/>
              <a:gd name="connsiteY13-676" fmla="*/ 271997 h 4568205"/>
              <a:gd name="connsiteX0-677" fmla="*/ 0 w 2111887"/>
              <a:gd name="connsiteY0-678" fmla="*/ 271997 h 4568205"/>
              <a:gd name="connsiteX1-679" fmla="*/ 235311 w 2111887"/>
              <a:gd name="connsiteY1-680" fmla="*/ 12874 h 4568205"/>
              <a:gd name="connsiteX2-681" fmla="*/ 579412 w 2111887"/>
              <a:gd name="connsiteY2-682" fmla="*/ 8112 h 4568205"/>
              <a:gd name="connsiteX3-683" fmla="*/ 762768 w 2111887"/>
              <a:gd name="connsiteY3-684" fmla="*/ 22399 h 4568205"/>
              <a:gd name="connsiteX4-685" fmla="*/ 1046137 w 2111887"/>
              <a:gd name="connsiteY4-686" fmla="*/ 15255 h 4568205"/>
              <a:gd name="connsiteX5-687" fmla="*/ 1272357 w 2111887"/>
              <a:gd name="connsiteY5-688" fmla="*/ 22398 h 4568205"/>
              <a:gd name="connsiteX6-689" fmla="*/ 1520006 w 2111887"/>
              <a:gd name="connsiteY6-690" fmla="*/ 8111 h 4568205"/>
              <a:gd name="connsiteX7-691" fmla="*/ 1895626 w 2111887"/>
              <a:gd name="connsiteY7-692" fmla="*/ 17637 h 4568205"/>
              <a:gd name="connsiteX8-693" fmla="*/ 2111887 w 2111887"/>
              <a:gd name="connsiteY8-694" fmla="*/ 271997 h 4568205"/>
              <a:gd name="connsiteX9-695" fmla="*/ 2111887 w 2111887"/>
              <a:gd name="connsiteY9-696" fmla="*/ 4320988 h 4568205"/>
              <a:gd name="connsiteX10-697" fmla="*/ 1864670 w 2111887"/>
              <a:gd name="connsiteY10-698" fmla="*/ 4568205 h 4568205"/>
              <a:gd name="connsiteX11-699" fmla="*/ 247217 w 2111887"/>
              <a:gd name="connsiteY11-700" fmla="*/ 4568205 h 4568205"/>
              <a:gd name="connsiteX12-701" fmla="*/ 0 w 2111887"/>
              <a:gd name="connsiteY12-702" fmla="*/ 4320988 h 4568205"/>
              <a:gd name="connsiteX13-703" fmla="*/ 0 w 2111887"/>
              <a:gd name="connsiteY13-704" fmla="*/ 271997 h 4568205"/>
              <a:gd name="connsiteX0-705" fmla="*/ 0 w 2111887"/>
              <a:gd name="connsiteY0-706" fmla="*/ 271997 h 4568205"/>
              <a:gd name="connsiteX1-707" fmla="*/ 235311 w 2111887"/>
              <a:gd name="connsiteY1-708" fmla="*/ 12874 h 4568205"/>
              <a:gd name="connsiteX2-709" fmla="*/ 579412 w 2111887"/>
              <a:gd name="connsiteY2-710" fmla="*/ 8112 h 4568205"/>
              <a:gd name="connsiteX3-711" fmla="*/ 762768 w 2111887"/>
              <a:gd name="connsiteY3-712" fmla="*/ 22399 h 4568205"/>
              <a:gd name="connsiteX4-713" fmla="*/ 1272357 w 2111887"/>
              <a:gd name="connsiteY4-714" fmla="*/ 22398 h 4568205"/>
              <a:gd name="connsiteX5-715" fmla="*/ 1520006 w 2111887"/>
              <a:gd name="connsiteY5-716" fmla="*/ 8111 h 4568205"/>
              <a:gd name="connsiteX6-717" fmla="*/ 1895626 w 2111887"/>
              <a:gd name="connsiteY6-718" fmla="*/ 17637 h 4568205"/>
              <a:gd name="connsiteX7-719" fmla="*/ 2111887 w 2111887"/>
              <a:gd name="connsiteY7-720" fmla="*/ 271997 h 4568205"/>
              <a:gd name="connsiteX8-721" fmla="*/ 2111887 w 2111887"/>
              <a:gd name="connsiteY8-722" fmla="*/ 4320988 h 4568205"/>
              <a:gd name="connsiteX9-723" fmla="*/ 1864670 w 2111887"/>
              <a:gd name="connsiteY9-724" fmla="*/ 4568205 h 4568205"/>
              <a:gd name="connsiteX10-725" fmla="*/ 247217 w 2111887"/>
              <a:gd name="connsiteY10-726" fmla="*/ 4568205 h 4568205"/>
              <a:gd name="connsiteX11-727" fmla="*/ 0 w 2111887"/>
              <a:gd name="connsiteY11-728" fmla="*/ 4320988 h 4568205"/>
              <a:gd name="connsiteX12-729" fmla="*/ 0 w 2111887"/>
              <a:gd name="connsiteY12-730" fmla="*/ 271997 h 4568205"/>
              <a:gd name="connsiteX0-731" fmla="*/ 0 w 2111887"/>
              <a:gd name="connsiteY0-732" fmla="*/ 275715 h 4571923"/>
              <a:gd name="connsiteX1-733" fmla="*/ 235311 w 2111887"/>
              <a:gd name="connsiteY1-734" fmla="*/ 16592 h 4571923"/>
              <a:gd name="connsiteX2-735" fmla="*/ 762768 w 2111887"/>
              <a:gd name="connsiteY2-736" fmla="*/ 26117 h 4571923"/>
              <a:gd name="connsiteX3-737" fmla="*/ 1272357 w 2111887"/>
              <a:gd name="connsiteY3-738" fmla="*/ 26116 h 4571923"/>
              <a:gd name="connsiteX4-739" fmla="*/ 1520006 w 2111887"/>
              <a:gd name="connsiteY4-740" fmla="*/ 11829 h 4571923"/>
              <a:gd name="connsiteX5-741" fmla="*/ 1895626 w 2111887"/>
              <a:gd name="connsiteY5-742" fmla="*/ 21355 h 4571923"/>
              <a:gd name="connsiteX6-743" fmla="*/ 2111887 w 2111887"/>
              <a:gd name="connsiteY6-744" fmla="*/ 275715 h 4571923"/>
              <a:gd name="connsiteX7-745" fmla="*/ 2111887 w 2111887"/>
              <a:gd name="connsiteY7-746" fmla="*/ 4324706 h 4571923"/>
              <a:gd name="connsiteX8-747" fmla="*/ 1864670 w 2111887"/>
              <a:gd name="connsiteY8-748" fmla="*/ 4571923 h 4571923"/>
              <a:gd name="connsiteX9-749" fmla="*/ 247217 w 2111887"/>
              <a:gd name="connsiteY9-750" fmla="*/ 4571923 h 4571923"/>
              <a:gd name="connsiteX10-751" fmla="*/ 0 w 2111887"/>
              <a:gd name="connsiteY10-752" fmla="*/ 4324706 h 4571923"/>
              <a:gd name="connsiteX11-753" fmla="*/ 0 w 2111887"/>
              <a:gd name="connsiteY11-754" fmla="*/ 275715 h 4571923"/>
              <a:gd name="connsiteX0-755" fmla="*/ 0 w 2111887"/>
              <a:gd name="connsiteY0-756" fmla="*/ 275289 h 4571497"/>
              <a:gd name="connsiteX1-757" fmla="*/ 235311 w 2111887"/>
              <a:gd name="connsiteY1-758" fmla="*/ 16166 h 4571497"/>
              <a:gd name="connsiteX2-759" fmla="*/ 1272357 w 2111887"/>
              <a:gd name="connsiteY2-760" fmla="*/ 25690 h 4571497"/>
              <a:gd name="connsiteX3-761" fmla="*/ 1520006 w 2111887"/>
              <a:gd name="connsiteY3-762" fmla="*/ 11403 h 4571497"/>
              <a:gd name="connsiteX4-763" fmla="*/ 1895626 w 2111887"/>
              <a:gd name="connsiteY4-764" fmla="*/ 20929 h 4571497"/>
              <a:gd name="connsiteX5-765" fmla="*/ 2111887 w 2111887"/>
              <a:gd name="connsiteY5-766" fmla="*/ 275289 h 4571497"/>
              <a:gd name="connsiteX6-767" fmla="*/ 2111887 w 2111887"/>
              <a:gd name="connsiteY6-768" fmla="*/ 4324280 h 4571497"/>
              <a:gd name="connsiteX7-769" fmla="*/ 1864670 w 2111887"/>
              <a:gd name="connsiteY7-770" fmla="*/ 4571497 h 4571497"/>
              <a:gd name="connsiteX8-771" fmla="*/ 247217 w 2111887"/>
              <a:gd name="connsiteY8-772" fmla="*/ 4571497 h 4571497"/>
              <a:gd name="connsiteX9-773" fmla="*/ 0 w 2111887"/>
              <a:gd name="connsiteY9-774" fmla="*/ 4324280 h 4571497"/>
              <a:gd name="connsiteX10-775" fmla="*/ 0 w 2111887"/>
              <a:gd name="connsiteY10-776" fmla="*/ 275289 h 4571497"/>
              <a:gd name="connsiteX0-777" fmla="*/ 0 w 2111887"/>
              <a:gd name="connsiteY0-778" fmla="*/ 280184 h 4576392"/>
              <a:gd name="connsiteX1-779" fmla="*/ 235311 w 2111887"/>
              <a:gd name="connsiteY1-780" fmla="*/ 21061 h 4576392"/>
              <a:gd name="connsiteX2-781" fmla="*/ 1520006 w 2111887"/>
              <a:gd name="connsiteY2-782" fmla="*/ 16298 h 4576392"/>
              <a:gd name="connsiteX3-783" fmla="*/ 1895626 w 2111887"/>
              <a:gd name="connsiteY3-784" fmla="*/ 25824 h 4576392"/>
              <a:gd name="connsiteX4-785" fmla="*/ 2111887 w 2111887"/>
              <a:gd name="connsiteY4-786" fmla="*/ 280184 h 4576392"/>
              <a:gd name="connsiteX5-787" fmla="*/ 2111887 w 2111887"/>
              <a:gd name="connsiteY5-788" fmla="*/ 4329175 h 4576392"/>
              <a:gd name="connsiteX6-789" fmla="*/ 1864670 w 2111887"/>
              <a:gd name="connsiteY6-790" fmla="*/ 4576392 h 4576392"/>
              <a:gd name="connsiteX7-791" fmla="*/ 247217 w 2111887"/>
              <a:gd name="connsiteY7-792" fmla="*/ 4576392 h 4576392"/>
              <a:gd name="connsiteX8-793" fmla="*/ 0 w 2111887"/>
              <a:gd name="connsiteY8-794" fmla="*/ 4329175 h 4576392"/>
              <a:gd name="connsiteX9-795" fmla="*/ 0 w 2111887"/>
              <a:gd name="connsiteY9-796" fmla="*/ 280184 h 4576392"/>
              <a:gd name="connsiteX0-797" fmla="*/ 0 w 2111887"/>
              <a:gd name="connsiteY0-798" fmla="*/ 288917 h 4585125"/>
              <a:gd name="connsiteX1-799" fmla="*/ 235311 w 2111887"/>
              <a:gd name="connsiteY1-800" fmla="*/ 29794 h 4585125"/>
              <a:gd name="connsiteX2-801" fmla="*/ 1895626 w 2111887"/>
              <a:gd name="connsiteY2-802" fmla="*/ 34557 h 4585125"/>
              <a:gd name="connsiteX3-803" fmla="*/ 2111887 w 2111887"/>
              <a:gd name="connsiteY3-804" fmla="*/ 288917 h 4585125"/>
              <a:gd name="connsiteX4-805" fmla="*/ 2111887 w 2111887"/>
              <a:gd name="connsiteY4-806" fmla="*/ 4337908 h 4585125"/>
              <a:gd name="connsiteX5-807" fmla="*/ 1864670 w 2111887"/>
              <a:gd name="connsiteY5-808" fmla="*/ 4585125 h 4585125"/>
              <a:gd name="connsiteX6-809" fmla="*/ 247217 w 2111887"/>
              <a:gd name="connsiteY6-810" fmla="*/ 4585125 h 4585125"/>
              <a:gd name="connsiteX7-811" fmla="*/ 0 w 2111887"/>
              <a:gd name="connsiteY7-812" fmla="*/ 4337908 h 4585125"/>
              <a:gd name="connsiteX8-813" fmla="*/ 0 w 2111887"/>
              <a:gd name="connsiteY8-814" fmla="*/ 288917 h 4585125"/>
              <a:gd name="connsiteX0-815" fmla="*/ 0 w 2111887"/>
              <a:gd name="connsiteY0-816" fmla="*/ 316063 h 4612271"/>
              <a:gd name="connsiteX1-817" fmla="*/ 235311 w 2111887"/>
              <a:gd name="connsiteY1-818" fmla="*/ 56940 h 4612271"/>
              <a:gd name="connsiteX2-819" fmla="*/ 1888483 w 2111887"/>
              <a:gd name="connsiteY2-820" fmla="*/ 18841 h 4612271"/>
              <a:gd name="connsiteX3-821" fmla="*/ 2111887 w 2111887"/>
              <a:gd name="connsiteY3-822" fmla="*/ 316063 h 4612271"/>
              <a:gd name="connsiteX4-823" fmla="*/ 2111887 w 2111887"/>
              <a:gd name="connsiteY4-824" fmla="*/ 4365054 h 4612271"/>
              <a:gd name="connsiteX5-825" fmla="*/ 1864670 w 2111887"/>
              <a:gd name="connsiteY5-826" fmla="*/ 4612271 h 4612271"/>
              <a:gd name="connsiteX6-827" fmla="*/ 247217 w 2111887"/>
              <a:gd name="connsiteY6-828" fmla="*/ 4612271 h 4612271"/>
              <a:gd name="connsiteX7-829" fmla="*/ 0 w 2111887"/>
              <a:gd name="connsiteY7-830" fmla="*/ 4365054 h 4612271"/>
              <a:gd name="connsiteX8-831" fmla="*/ 0 w 2111887"/>
              <a:gd name="connsiteY8-832" fmla="*/ 316063 h 4612271"/>
              <a:gd name="connsiteX0-833" fmla="*/ 0 w 2111887"/>
              <a:gd name="connsiteY0-834" fmla="*/ 327050 h 4623258"/>
              <a:gd name="connsiteX1-835" fmla="*/ 223404 w 2111887"/>
              <a:gd name="connsiteY1-836" fmla="*/ 34589 h 4623258"/>
              <a:gd name="connsiteX2-837" fmla="*/ 1888483 w 2111887"/>
              <a:gd name="connsiteY2-838" fmla="*/ 29828 h 4623258"/>
              <a:gd name="connsiteX3-839" fmla="*/ 2111887 w 2111887"/>
              <a:gd name="connsiteY3-840" fmla="*/ 327050 h 4623258"/>
              <a:gd name="connsiteX4-841" fmla="*/ 2111887 w 2111887"/>
              <a:gd name="connsiteY4-842" fmla="*/ 4376041 h 4623258"/>
              <a:gd name="connsiteX5-843" fmla="*/ 1864670 w 2111887"/>
              <a:gd name="connsiteY5-844" fmla="*/ 4623258 h 4623258"/>
              <a:gd name="connsiteX6-845" fmla="*/ 247217 w 2111887"/>
              <a:gd name="connsiteY6-846" fmla="*/ 4623258 h 4623258"/>
              <a:gd name="connsiteX7-847" fmla="*/ 0 w 2111887"/>
              <a:gd name="connsiteY7-848" fmla="*/ 4376041 h 4623258"/>
              <a:gd name="connsiteX8-849" fmla="*/ 0 w 2111887"/>
              <a:gd name="connsiteY8-850" fmla="*/ 327050 h 4623258"/>
              <a:gd name="connsiteX0-851" fmla="*/ 0 w 2111887"/>
              <a:gd name="connsiteY0-852" fmla="*/ 318359 h 4614567"/>
              <a:gd name="connsiteX1-853" fmla="*/ 223404 w 2111887"/>
              <a:gd name="connsiteY1-854" fmla="*/ 25898 h 4614567"/>
              <a:gd name="connsiteX2-855" fmla="*/ 1888483 w 2111887"/>
              <a:gd name="connsiteY2-856" fmla="*/ 21137 h 4614567"/>
              <a:gd name="connsiteX3-857" fmla="*/ 2111887 w 2111887"/>
              <a:gd name="connsiteY3-858" fmla="*/ 318359 h 4614567"/>
              <a:gd name="connsiteX4-859" fmla="*/ 2111887 w 2111887"/>
              <a:gd name="connsiteY4-860" fmla="*/ 4367350 h 4614567"/>
              <a:gd name="connsiteX5-861" fmla="*/ 1864670 w 2111887"/>
              <a:gd name="connsiteY5-862" fmla="*/ 4614567 h 4614567"/>
              <a:gd name="connsiteX6-863" fmla="*/ 247217 w 2111887"/>
              <a:gd name="connsiteY6-864" fmla="*/ 4614567 h 4614567"/>
              <a:gd name="connsiteX7-865" fmla="*/ 0 w 2111887"/>
              <a:gd name="connsiteY7-866" fmla="*/ 4367350 h 4614567"/>
              <a:gd name="connsiteX8-867" fmla="*/ 0 w 2111887"/>
              <a:gd name="connsiteY8-868" fmla="*/ 318359 h 4614567"/>
              <a:gd name="connsiteX0-869" fmla="*/ 0 w 2111887"/>
              <a:gd name="connsiteY0-870" fmla="*/ 308933 h 4605141"/>
              <a:gd name="connsiteX1-871" fmla="*/ 223404 w 2111887"/>
              <a:gd name="connsiteY1-872" fmla="*/ 16472 h 4605141"/>
              <a:gd name="connsiteX2-873" fmla="*/ 1888483 w 2111887"/>
              <a:gd name="connsiteY2-874" fmla="*/ 11711 h 4605141"/>
              <a:gd name="connsiteX3-875" fmla="*/ 2111887 w 2111887"/>
              <a:gd name="connsiteY3-876" fmla="*/ 308933 h 4605141"/>
              <a:gd name="connsiteX4-877" fmla="*/ 2111887 w 2111887"/>
              <a:gd name="connsiteY4-878" fmla="*/ 4357924 h 4605141"/>
              <a:gd name="connsiteX5-879" fmla="*/ 1864670 w 2111887"/>
              <a:gd name="connsiteY5-880" fmla="*/ 4605141 h 4605141"/>
              <a:gd name="connsiteX6-881" fmla="*/ 247217 w 2111887"/>
              <a:gd name="connsiteY6-882" fmla="*/ 4605141 h 4605141"/>
              <a:gd name="connsiteX7-883" fmla="*/ 0 w 2111887"/>
              <a:gd name="connsiteY7-884" fmla="*/ 4357924 h 4605141"/>
              <a:gd name="connsiteX8-885" fmla="*/ 0 w 2111887"/>
              <a:gd name="connsiteY8-886" fmla="*/ 308933 h 4605141"/>
              <a:gd name="connsiteX0-887" fmla="*/ 0 w 2111887"/>
              <a:gd name="connsiteY0-888" fmla="*/ 308933 h 4605141"/>
              <a:gd name="connsiteX1-889" fmla="*/ 223404 w 2111887"/>
              <a:gd name="connsiteY1-890" fmla="*/ 16472 h 4605141"/>
              <a:gd name="connsiteX2-891" fmla="*/ 1888483 w 2111887"/>
              <a:gd name="connsiteY2-892" fmla="*/ 11711 h 4605141"/>
              <a:gd name="connsiteX3-893" fmla="*/ 2111887 w 2111887"/>
              <a:gd name="connsiteY3-894" fmla="*/ 308933 h 4605141"/>
              <a:gd name="connsiteX4-895" fmla="*/ 2111887 w 2111887"/>
              <a:gd name="connsiteY4-896" fmla="*/ 4357924 h 4605141"/>
              <a:gd name="connsiteX5-897" fmla="*/ 1864670 w 2111887"/>
              <a:gd name="connsiteY5-898" fmla="*/ 4605141 h 4605141"/>
              <a:gd name="connsiteX6-899" fmla="*/ 247217 w 2111887"/>
              <a:gd name="connsiteY6-900" fmla="*/ 4605141 h 4605141"/>
              <a:gd name="connsiteX7-901" fmla="*/ 0 w 2111887"/>
              <a:gd name="connsiteY7-902" fmla="*/ 4357924 h 4605141"/>
              <a:gd name="connsiteX8-903" fmla="*/ 0 w 2111887"/>
              <a:gd name="connsiteY8-904" fmla="*/ 308933 h 4605141"/>
              <a:gd name="connsiteX0-905" fmla="*/ 0 w 2119031"/>
              <a:gd name="connsiteY0-906" fmla="*/ 292265 h 4605141"/>
              <a:gd name="connsiteX1-907" fmla="*/ 230548 w 2119031"/>
              <a:gd name="connsiteY1-908" fmla="*/ 16472 h 4605141"/>
              <a:gd name="connsiteX2-909" fmla="*/ 1895627 w 2119031"/>
              <a:gd name="connsiteY2-910" fmla="*/ 11711 h 4605141"/>
              <a:gd name="connsiteX3-911" fmla="*/ 2119031 w 2119031"/>
              <a:gd name="connsiteY3-912" fmla="*/ 308933 h 4605141"/>
              <a:gd name="connsiteX4-913" fmla="*/ 2119031 w 2119031"/>
              <a:gd name="connsiteY4-914" fmla="*/ 4357924 h 4605141"/>
              <a:gd name="connsiteX5-915" fmla="*/ 1871814 w 2119031"/>
              <a:gd name="connsiteY5-916" fmla="*/ 4605141 h 4605141"/>
              <a:gd name="connsiteX6-917" fmla="*/ 254361 w 2119031"/>
              <a:gd name="connsiteY6-918" fmla="*/ 4605141 h 4605141"/>
              <a:gd name="connsiteX7-919" fmla="*/ 7144 w 2119031"/>
              <a:gd name="connsiteY7-920" fmla="*/ 4357924 h 4605141"/>
              <a:gd name="connsiteX8-921" fmla="*/ 0 w 2119031"/>
              <a:gd name="connsiteY8-922" fmla="*/ 292265 h 4605141"/>
              <a:gd name="connsiteX0-923" fmla="*/ 0 w 2128556"/>
              <a:gd name="connsiteY0-924" fmla="*/ 292265 h 4605141"/>
              <a:gd name="connsiteX1-925" fmla="*/ 230548 w 2128556"/>
              <a:gd name="connsiteY1-926" fmla="*/ 16472 h 4605141"/>
              <a:gd name="connsiteX2-927" fmla="*/ 1895627 w 2128556"/>
              <a:gd name="connsiteY2-928" fmla="*/ 11711 h 4605141"/>
              <a:gd name="connsiteX3-929" fmla="*/ 2128556 w 2128556"/>
              <a:gd name="connsiteY3-930" fmla="*/ 297027 h 4605141"/>
              <a:gd name="connsiteX4-931" fmla="*/ 2119031 w 2128556"/>
              <a:gd name="connsiteY4-932" fmla="*/ 4357924 h 4605141"/>
              <a:gd name="connsiteX5-933" fmla="*/ 1871814 w 2128556"/>
              <a:gd name="connsiteY5-934" fmla="*/ 4605141 h 4605141"/>
              <a:gd name="connsiteX6-935" fmla="*/ 254361 w 2128556"/>
              <a:gd name="connsiteY6-936" fmla="*/ 4605141 h 4605141"/>
              <a:gd name="connsiteX7-937" fmla="*/ 7144 w 2128556"/>
              <a:gd name="connsiteY7-938" fmla="*/ 4357924 h 4605141"/>
              <a:gd name="connsiteX8-939" fmla="*/ 0 w 2128556"/>
              <a:gd name="connsiteY8-940" fmla="*/ 292265 h 4605141"/>
              <a:gd name="connsiteX0-941" fmla="*/ 0 w 2128556"/>
              <a:gd name="connsiteY0-942" fmla="*/ 292265 h 4605141"/>
              <a:gd name="connsiteX1-943" fmla="*/ 230548 w 2128556"/>
              <a:gd name="connsiteY1-944" fmla="*/ 16472 h 4605141"/>
              <a:gd name="connsiteX2-945" fmla="*/ 1895627 w 2128556"/>
              <a:gd name="connsiteY2-946" fmla="*/ 11711 h 4605141"/>
              <a:gd name="connsiteX3-947" fmla="*/ 2128556 w 2128556"/>
              <a:gd name="connsiteY3-948" fmla="*/ 297027 h 4605141"/>
              <a:gd name="connsiteX4-949" fmla="*/ 2128556 w 2128556"/>
              <a:gd name="connsiteY4-950" fmla="*/ 4360305 h 4605141"/>
              <a:gd name="connsiteX5-951" fmla="*/ 1871814 w 2128556"/>
              <a:gd name="connsiteY5-952" fmla="*/ 4605141 h 4605141"/>
              <a:gd name="connsiteX6-953" fmla="*/ 254361 w 2128556"/>
              <a:gd name="connsiteY6-954" fmla="*/ 4605141 h 4605141"/>
              <a:gd name="connsiteX7-955" fmla="*/ 7144 w 2128556"/>
              <a:gd name="connsiteY7-956" fmla="*/ 4357924 h 4605141"/>
              <a:gd name="connsiteX8-957" fmla="*/ 0 w 2128556"/>
              <a:gd name="connsiteY8-958" fmla="*/ 292265 h 4605141"/>
              <a:gd name="connsiteX0-959" fmla="*/ 0 w 2128556"/>
              <a:gd name="connsiteY0-960" fmla="*/ 292265 h 4626572"/>
              <a:gd name="connsiteX1-961" fmla="*/ 230548 w 2128556"/>
              <a:gd name="connsiteY1-962" fmla="*/ 16472 h 4626572"/>
              <a:gd name="connsiteX2-963" fmla="*/ 1895627 w 2128556"/>
              <a:gd name="connsiteY2-964" fmla="*/ 11711 h 4626572"/>
              <a:gd name="connsiteX3-965" fmla="*/ 2128556 w 2128556"/>
              <a:gd name="connsiteY3-966" fmla="*/ 297027 h 4626572"/>
              <a:gd name="connsiteX4-967" fmla="*/ 2128556 w 2128556"/>
              <a:gd name="connsiteY4-968" fmla="*/ 4360305 h 4626572"/>
              <a:gd name="connsiteX5-969" fmla="*/ 1867051 w 2128556"/>
              <a:gd name="connsiteY5-970" fmla="*/ 4626572 h 4626572"/>
              <a:gd name="connsiteX6-971" fmla="*/ 254361 w 2128556"/>
              <a:gd name="connsiteY6-972" fmla="*/ 4605141 h 4626572"/>
              <a:gd name="connsiteX7-973" fmla="*/ 7144 w 2128556"/>
              <a:gd name="connsiteY7-974" fmla="*/ 4357924 h 4626572"/>
              <a:gd name="connsiteX8-975" fmla="*/ 0 w 2128556"/>
              <a:gd name="connsiteY8-976" fmla="*/ 292265 h 4626572"/>
              <a:gd name="connsiteX0-977" fmla="*/ 0 w 2128556"/>
              <a:gd name="connsiteY0-978" fmla="*/ 292265 h 4626572"/>
              <a:gd name="connsiteX1-979" fmla="*/ 230548 w 2128556"/>
              <a:gd name="connsiteY1-980" fmla="*/ 16472 h 4626572"/>
              <a:gd name="connsiteX2-981" fmla="*/ 1895627 w 2128556"/>
              <a:gd name="connsiteY2-982" fmla="*/ 11711 h 4626572"/>
              <a:gd name="connsiteX3-983" fmla="*/ 2128556 w 2128556"/>
              <a:gd name="connsiteY3-984" fmla="*/ 297027 h 4626572"/>
              <a:gd name="connsiteX4-985" fmla="*/ 2128556 w 2128556"/>
              <a:gd name="connsiteY4-986" fmla="*/ 4360305 h 4626572"/>
              <a:gd name="connsiteX5-987" fmla="*/ 1867051 w 2128556"/>
              <a:gd name="connsiteY5-988" fmla="*/ 4626572 h 4626572"/>
              <a:gd name="connsiteX6-989" fmla="*/ 254361 w 2128556"/>
              <a:gd name="connsiteY6-990" fmla="*/ 4624191 h 4626572"/>
              <a:gd name="connsiteX7-991" fmla="*/ 7144 w 2128556"/>
              <a:gd name="connsiteY7-992" fmla="*/ 4357924 h 4626572"/>
              <a:gd name="connsiteX8-993" fmla="*/ 0 w 2128556"/>
              <a:gd name="connsiteY8-994" fmla="*/ 292265 h 4626572"/>
              <a:gd name="connsiteX0-995" fmla="*/ 2874 w 2131430"/>
              <a:gd name="connsiteY0-996" fmla="*/ 292265 h 4626572"/>
              <a:gd name="connsiteX1-997" fmla="*/ 233422 w 2131430"/>
              <a:gd name="connsiteY1-998" fmla="*/ 16472 h 4626572"/>
              <a:gd name="connsiteX2-999" fmla="*/ 1898501 w 2131430"/>
              <a:gd name="connsiteY2-1000" fmla="*/ 11711 h 4626572"/>
              <a:gd name="connsiteX3-1001" fmla="*/ 2131430 w 2131430"/>
              <a:gd name="connsiteY3-1002" fmla="*/ 297027 h 4626572"/>
              <a:gd name="connsiteX4-1003" fmla="*/ 2131430 w 2131430"/>
              <a:gd name="connsiteY4-1004" fmla="*/ 4360305 h 4626572"/>
              <a:gd name="connsiteX5-1005" fmla="*/ 1869925 w 2131430"/>
              <a:gd name="connsiteY5-1006" fmla="*/ 4626572 h 4626572"/>
              <a:gd name="connsiteX6-1007" fmla="*/ 257235 w 2131430"/>
              <a:gd name="connsiteY6-1008" fmla="*/ 4624191 h 4626572"/>
              <a:gd name="connsiteX7-1009" fmla="*/ 493 w 2131430"/>
              <a:gd name="connsiteY7-1010" fmla="*/ 4357924 h 4626572"/>
              <a:gd name="connsiteX8-1011" fmla="*/ 2874 w 2131430"/>
              <a:gd name="connsiteY8-1012" fmla="*/ 292265 h 462657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2131430" h="4626572">
                <a:moveTo>
                  <a:pt x="2874" y="292265"/>
                </a:moveTo>
                <a:cubicBezTo>
                  <a:pt x="2874" y="155731"/>
                  <a:pt x="101650" y="18853"/>
                  <a:pt x="233422" y="16472"/>
                </a:cubicBezTo>
                <a:cubicBezTo>
                  <a:pt x="556504" y="2654"/>
                  <a:pt x="1580975" y="-10045"/>
                  <a:pt x="1898501" y="11711"/>
                </a:cubicBezTo>
                <a:cubicBezTo>
                  <a:pt x="2042179" y="21236"/>
                  <a:pt x="2131430" y="160493"/>
                  <a:pt x="2131430" y="297027"/>
                </a:cubicBezTo>
                <a:lnTo>
                  <a:pt x="2131430" y="4360305"/>
                </a:lnTo>
                <a:cubicBezTo>
                  <a:pt x="2131430" y="4496839"/>
                  <a:pt x="2006459" y="4626572"/>
                  <a:pt x="1869925" y="4626572"/>
                </a:cubicBezTo>
                <a:lnTo>
                  <a:pt x="257235" y="4624191"/>
                </a:lnTo>
                <a:cubicBezTo>
                  <a:pt x="120701" y="4624191"/>
                  <a:pt x="493" y="4494458"/>
                  <a:pt x="493" y="4357924"/>
                </a:cubicBezTo>
                <a:cubicBezTo>
                  <a:pt x="-1888" y="3002704"/>
                  <a:pt x="5255" y="1647485"/>
                  <a:pt x="2874" y="292265"/>
                </a:cubicBezTo>
                <a:close/>
              </a:path>
            </a:pathLst>
          </a:custGeom>
          <a:blipFill>
            <a:blip r:embed="rId6"/>
            <a:stretch>
              <a:fillRect/>
            </a:stretch>
          </a:blipFill>
        </p:spPr>
        <p:txBody>
          <a:bodyPr anchor="ctr" anchorCtr="0"/>
          <a:lstStyle>
            <a:lvl1pPr marL="0" indent="0" algn="ctr">
              <a:buNone/>
              <a:defRPr/>
            </a:lvl1pPr>
          </a:lstStyle>
          <a:p>
            <a:r>
              <a:rPr lang="en-US"/>
              <a:t> </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8">
                                            <p:txEl>
                                              <p:pRg st="0" end="0"/>
                                            </p:txEl>
                                          </p:spTgt>
                                        </p:tgtEl>
                                        <p:attrNameLst>
                                          <p:attrName>style.visibility</p:attrName>
                                        </p:attrNameLst>
                                      </p:cBhvr>
                                      <p:to>
                                        <p:strVal val="visible"/>
                                      </p:to>
                                    </p:set>
                                    <p:animEffect transition="in" filter="wipe(left)">
                                      <p:cBhvr>
                                        <p:cTn id="11"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build="p">
        <p:tmplLst>
          <p:tmpl lvl="1">
            <p:tnLst>
              <p:par>
                <p:cTn presetID="22" presetClass="entr" presetSubtype="8"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no logo">
    <p:bg>
      <p:bgPr>
        <a:solidFill>
          <a:srgbClr val="1F5CAA"/>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93144" y="686872"/>
            <a:ext cx="11205713" cy="2200204"/>
          </a:xfrm>
        </p:spPr>
        <p:txBody>
          <a:bodyPr anchor="b" anchorCtr="0">
            <a:normAutofit/>
          </a:bodyPr>
          <a:lstStyle>
            <a:lvl1pPr algn="ctr">
              <a:lnSpc>
                <a:spcPct val="100000"/>
              </a:lnSpc>
              <a:defRPr sz="4400" b="1" baseline="0">
                <a:solidFill>
                  <a:schemeClr val="bg1"/>
                </a:solidFill>
                <a:latin typeface="K2D" panose="00000500000000000000" pitchFamily="2" charset="-34"/>
                <a:cs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493144" y="2887077"/>
            <a:ext cx="11205713" cy="1036706"/>
          </a:xfrm>
        </p:spPr>
        <p:txBody>
          <a:bodyPr anchor="t" anchorCtr="0">
            <a:normAutofit/>
          </a:bodyPr>
          <a:lstStyle>
            <a:lvl1pPr marL="0" indent="0" algn="ctr">
              <a:buNone/>
              <a:defRPr sz="3200" baseline="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sp>
        <p:nvSpPr>
          <p:cNvPr id="22" name="Text Placeholder 9"/>
          <p:cNvSpPr>
            <a:spLocks noGrp="1"/>
          </p:cNvSpPr>
          <p:nvPr>
            <p:ph type="body" sz="quarter" idx="12" hasCustomPrompt="1"/>
          </p:nvPr>
        </p:nvSpPr>
        <p:spPr>
          <a:xfrm>
            <a:off x="493144" y="3947960"/>
            <a:ext cx="11205713" cy="492125"/>
          </a:xfrm>
        </p:spPr>
        <p:txBody>
          <a:bodyPr>
            <a:noAutofit/>
          </a:bodyPr>
          <a:lstStyle>
            <a:lvl1pPr marL="0" indent="0" algn="ctr">
              <a:buNone/>
              <a:defRPr sz="2000" b="0" baseline="0">
                <a:solidFill>
                  <a:schemeClr val="bg1"/>
                </a:solidFill>
                <a:latin typeface="Readex Pro" pitchFamily="2" charset="-78"/>
                <a:cs typeface="Readex Pro" pitchFamily="2" charset="-78"/>
              </a:defRPr>
            </a:lvl1pPr>
            <a:lvl2pPr marL="457200" indent="0">
              <a:buNone/>
              <a:defRPr sz="1400">
                <a:solidFill>
                  <a:schemeClr val="bg1"/>
                </a:solidFill>
                <a:latin typeface="Barlow" panose="00000500000000000000" pitchFamily="2" charset="0"/>
              </a:defRPr>
            </a:lvl2pPr>
            <a:lvl3pPr marL="914400" indent="0">
              <a:buNone/>
              <a:defRPr sz="1200">
                <a:solidFill>
                  <a:schemeClr val="bg1"/>
                </a:solidFill>
                <a:latin typeface="Barlow" panose="00000500000000000000" pitchFamily="2" charset="0"/>
              </a:defRPr>
            </a:lvl3pPr>
            <a:lvl4pPr marL="1371600" indent="0">
              <a:buNone/>
              <a:defRPr sz="1100">
                <a:solidFill>
                  <a:schemeClr val="bg1"/>
                </a:solidFill>
                <a:latin typeface="Barlow" panose="00000500000000000000" pitchFamily="2" charset="0"/>
              </a:defRPr>
            </a:lvl4pPr>
            <a:lvl5pPr marL="1828800" indent="0">
              <a:buNone/>
              <a:defRPr sz="1100">
                <a:solidFill>
                  <a:schemeClr val="bg1"/>
                </a:solidFill>
                <a:latin typeface="Barlow" panose="00000500000000000000" pitchFamily="2" charset="0"/>
              </a:defRPr>
            </a:lvl5pPr>
          </a:lstStyle>
          <a:p>
            <a:pPr lvl="0"/>
            <a:r>
              <a:rPr lang="en-US"/>
              <a:t>Tên tác giả hoặc ngày tháng</a:t>
            </a:r>
            <a:endParaRPr lang="en-US" dirty="0"/>
          </a:p>
        </p:txBody>
      </p:sp>
      <p:sp>
        <p:nvSpPr>
          <p:cNvPr id="25" name="Rectangle 24"/>
          <p:cNvSpPr/>
          <p:nvPr userDrawn="1"/>
        </p:nvSpPr>
        <p:spPr>
          <a:xfrm>
            <a:off x="4998720" y="3805958"/>
            <a:ext cx="2194560" cy="27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nvGrpSpPr>
          <p:cNvPr id="2" name="Group 1"/>
          <p:cNvGrpSpPr/>
          <p:nvPr userDrawn="1"/>
        </p:nvGrpSpPr>
        <p:grpSpPr>
          <a:xfrm rot="5400000" flipH="1">
            <a:off x="11994349" y="89858"/>
            <a:ext cx="108319" cy="107166"/>
            <a:chOff x="9886950" y="442913"/>
            <a:chExt cx="216694" cy="214386"/>
          </a:xfrm>
        </p:grpSpPr>
        <p:sp>
          <p:nvSpPr>
            <p:cNvPr id="4" name="Rectangle: Rounded Corners 3"/>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p:cNvSpPr/>
            <p:nvPr userDrawn="1"/>
          </p:nvSpPr>
          <p:spPr>
            <a:xfrm>
              <a:off x="10006013" y="559668"/>
              <a:ext cx="97631" cy="97631"/>
            </a:xfrm>
            <a:prstGeom prst="roundRect">
              <a:avLst/>
            </a:prstGeom>
            <a:solidFill>
              <a:srgbClr val="00A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p:cNvPicPr>
            <a:picLocks noChangeAspect="1"/>
          </p:cNvPicPr>
          <p:nvPr userDrawn="1"/>
        </p:nvPicPr>
        <p:blipFill>
          <a:blip r:embed="rId2"/>
          <a:stretch>
            <a:fillRect/>
          </a:stretch>
        </p:blipFill>
        <p:spPr>
          <a:xfrm>
            <a:off x="2585036" y="6478829"/>
            <a:ext cx="9326880" cy="118101"/>
          </a:xfrm>
          <a:prstGeom prst="rect">
            <a:avLst/>
          </a:prstGeom>
        </p:spPr>
      </p:pic>
      <p:sp>
        <p:nvSpPr>
          <p:cNvPr id="5"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6" name="Rectangle 5"/>
          <p:cNvSpPr/>
          <p:nvPr userDrawn="1"/>
        </p:nvSpPr>
        <p:spPr>
          <a:xfrm>
            <a:off x="159150" y="6474525"/>
            <a:ext cx="653867" cy="298450"/>
          </a:xfrm>
          <a:prstGeom prst="rect">
            <a:avLst/>
          </a:prstGeom>
          <a:solidFill>
            <a:srgbClr val="27AC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grpSp>
        <p:nvGrpSpPr>
          <p:cNvPr id="7" name="Group 6"/>
          <p:cNvGrpSpPr/>
          <p:nvPr userDrawn="1"/>
        </p:nvGrpSpPr>
        <p:grpSpPr>
          <a:xfrm>
            <a:off x="817685" y="6410864"/>
            <a:ext cx="2760487" cy="403790"/>
            <a:chOff x="741485" y="6410864"/>
            <a:chExt cx="2760487" cy="403790"/>
          </a:xfrm>
        </p:grpSpPr>
        <p:sp>
          <p:nvSpPr>
            <p:cNvPr id="8" name="TextBox 7"/>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9" name="TextBox 8"/>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27" name="TextBox 26"/>
          <p:cNvSpPr txBox="1"/>
          <p:nvPr userDrawn="1"/>
        </p:nvSpPr>
        <p:spPr>
          <a:xfrm>
            <a:off x="10529596" y="6467840"/>
            <a:ext cx="1483098"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endParaRPr lang="en-US" sz="1400" b="1" i="0">
              <a:solidFill>
                <a:schemeClr val="bg1"/>
              </a:solidFill>
              <a:latin typeface="K2D" panose="00000500000000000000" pitchFamily="2" charset="-34"/>
              <a:cs typeface="Readex Pro" pitchFamily="2" charset="-78"/>
            </a:endParaRPr>
          </a:p>
        </p:txBody>
      </p:sp>
      <p:sp>
        <p:nvSpPr>
          <p:cNvPr id="28" name="Date Placeholder 3"/>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fld>
            <a:endParaRPr lang="en-US"/>
          </a:p>
        </p:txBody>
      </p:sp>
      <p:sp>
        <p:nvSpPr>
          <p:cNvPr id="29" name="Footer Placeholder 4"/>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1000"/>
                                        <p:tgtEl>
                                          <p:spTgt spid="20">
                                            <p:txEl>
                                              <p:pRg st="0" end="0"/>
                                            </p:txEl>
                                          </p:spTgt>
                                        </p:tgtEl>
                                      </p:cBhvr>
                                    </p:animEffect>
                                    <p:anim calcmode="lin" valueType="num">
                                      <p:cBhvr>
                                        <p:cTn id="1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0"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edge">
                                      <p:cBhvr>
                                        <p:cTn id="18" dur="1250"/>
                                        <p:tgtEl>
                                          <p:spTgt spid="2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wipe(left)">
                                      <p:cBhvr>
                                        <p:cTn id="21" dur="10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42"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anim calcmode="lin" valueType="num">
                      <p:cBhvr>
                        <p:cTn dur="1000" fill="hold"/>
                        <p:tgtEl>
                          <p:spTgt spid="20"/>
                        </p:tgtEl>
                        <p:attrNameLst>
                          <p:attrName>ppt_x</p:attrName>
                        </p:attrNameLst>
                      </p:cBhvr>
                      <p:tavLst>
                        <p:tav tm="0">
                          <p:val>
                            <p:strVal val="#ppt_x"/>
                          </p:val>
                        </p:tav>
                        <p:tav tm="100000">
                          <p:val>
                            <p:strVal val="#ppt_x"/>
                          </p:val>
                        </p:tav>
                      </p:tavLst>
                    </p:anim>
                    <p:anim calcmode="lin" valueType="num">
                      <p:cBhvr>
                        <p:cTn dur="1000" fill="hold"/>
                        <p:tgtEl>
                          <p:spTgt spid="20"/>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1000"/>
                        <p:tgtEl>
                          <p:spTgt spid="22"/>
                        </p:tgtEl>
                      </p:cBhvr>
                    </p:animEffect>
                  </p:childTnLst>
                </p:cTn>
              </p:par>
            </p:tnLst>
          </p:tmpl>
        </p:tmplLst>
      </p:bldP>
      <p:bldP spid="25"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00D1CE85-AA59-46D7-98F4-301D80B4061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B05A01-6F48-4D1A-BEA9-613C8F70D2DA}" type="slidenum">
              <a:rPr lang="en-US" smtClean="0"/>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F5CAA"/>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93144" y="2008231"/>
            <a:ext cx="11205713" cy="1855310"/>
          </a:xfrm>
        </p:spPr>
        <p:txBody>
          <a:bodyPr anchor="b" anchorCtr="0">
            <a:normAutofit/>
          </a:bodyPr>
          <a:lstStyle>
            <a:lvl1pPr algn="ctr">
              <a:lnSpc>
                <a:spcPct val="100000"/>
              </a:lnSpc>
              <a:defRPr sz="4400" b="1" baseline="0">
                <a:solidFill>
                  <a:schemeClr val="bg1"/>
                </a:solidFill>
                <a:latin typeface="K2D" panose="00000500000000000000" pitchFamily="2" charset="-34"/>
                <a:cs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493144" y="3863542"/>
            <a:ext cx="11205713" cy="1036706"/>
          </a:xfrm>
        </p:spPr>
        <p:txBody>
          <a:bodyPr anchor="t" anchorCtr="0">
            <a:normAutofit/>
          </a:bodyPr>
          <a:lstStyle>
            <a:lvl1pPr marL="0" indent="0" algn="ctr">
              <a:buNone/>
              <a:defRPr sz="3200" baseline="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5565071" y="682737"/>
            <a:ext cx="1061859" cy="1062060"/>
          </a:xfrm>
          <a:prstGeom prst="rect">
            <a:avLst/>
          </a:prstGeom>
        </p:spPr>
      </p:pic>
      <p:sp>
        <p:nvSpPr>
          <p:cNvPr id="22" name="Text Placeholder 9"/>
          <p:cNvSpPr>
            <a:spLocks noGrp="1"/>
          </p:cNvSpPr>
          <p:nvPr>
            <p:ph type="body" sz="quarter" idx="12" hasCustomPrompt="1"/>
          </p:nvPr>
        </p:nvSpPr>
        <p:spPr>
          <a:xfrm>
            <a:off x="493144" y="4924425"/>
            <a:ext cx="11205713" cy="492125"/>
          </a:xfrm>
        </p:spPr>
        <p:txBody>
          <a:bodyPr>
            <a:noAutofit/>
          </a:bodyPr>
          <a:lstStyle>
            <a:lvl1pPr marL="0" indent="0" algn="ctr">
              <a:buNone/>
              <a:defRPr sz="2000" b="0" baseline="0">
                <a:solidFill>
                  <a:schemeClr val="bg1"/>
                </a:solidFill>
                <a:latin typeface="Readex Pro" pitchFamily="2" charset="-78"/>
                <a:cs typeface="Readex Pro" pitchFamily="2" charset="-78"/>
              </a:defRPr>
            </a:lvl1pPr>
            <a:lvl2pPr marL="457200" indent="0">
              <a:buNone/>
              <a:defRPr sz="1400">
                <a:solidFill>
                  <a:schemeClr val="bg1"/>
                </a:solidFill>
                <a:latin typeface="Barlow" panose="00000500000000000000" pitchFamily="2" charset="0"/>
              </a:defRPr>
            </a:lvl2pPr>
            <a:lvl3pPr marL="914400" indent="0">
              <a:buNone/>
              <a:defRPr sz="1200">
                <a:solidFill>
                  <a:schemeClr val="bg1"/>
                </a:solidFill>
                <a:latin typeface="Barlow" panose="00000500000000000000" pitchFamily="2" charset="0"/>
              </a:defRPr>
            </a:lvl3pPr>
            <a:lvl4pPr marL="1371600" indent="0">
              <a:buNone/>
              <a:defRPr sz="1100">
                <a:solidFill>
                  <a:schemeClr val="bg1"/>
                </a:solidFill>
                <a:latin typeface="Barlow" panose="00000500000000000000" pitchFamily="2" charset="0"/>
              </a:defRPr>
            </a:lvl4pPr>
            <a:lvl5pPr marL="1828800" indent="0">
              <a:buNone/>
              <a:defRPr sz="1100">
                <a:solidFill>
                  <a:schemeClr val="bg1"/>
                </a:solidFill>
                <a:latin typeface="Barlow" panose="00000500000000000000" pitchFamily="2" charset="0"/>
              </a:defRPr>
            </a:lvl5pPr>
          </a:lstStyle>
          <a:p>
            <a:pPr lvl="0"/>
            <a:r>
              <a:rPr lang="en-US"/>
              <a:t>Tên tác giả hoặc ngày tháng</a:t>
            </a:r>
            <a:endParaRPr lang="en-US" dirty="0"/>
          </a:p>
        </p:txBody>
      </p:sp>
      <p:sp>
        <p:nvSpPr>
          <p:cNvPr id="25" name="Rectangle 24"/>
          <p:cNvSpPr/>
          <p:nvPr userDrawn="1"/>
        </p:nvSpPr>
        <p:spPr>
          <a:xfrm>
            <a:off x="4998720" y="4782423"/>
            <a:ext cx="2194560" cy="27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nvGrpSpPr>
          <p:cNvPr id="7" name="Group 6"/>
          <p:cNvGrpSpPr/>
          <p:nvPr userDrawn="1"/>
        </p:nvGrpSpPr>
        <p:grpSpPr>
          <a:xfrm rot="5400000" flipH="1">
            <a:off x="11994349" y="89858"/>
            <a:ext cx="108319" cy="107166"/>
            <a:chOff x="9886950" y="442913"/>
            <a:chExt cx="216694" cy="214386"/>
          </a:xfrm>
        </p:grpSpPr>
        <p:sp>
          <p:nvSpPr>
            <p:cNvPr id="2" name="Rectangle: Rounded Corners 1"/>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p:cNvSpPr/>
            <p:nvPr userDrawn="1"/>
          </p:nvSpPr>
          <p:spPr>
            <a:xfrm>
              <a:off x="10006013" y="559668"/>
              <a:ext cx="97631" cy="97631"/>
            </a:xfrm>
            <a:prstGeom prst="roundRect">
              <a:avLst/>
            </a:prstGeom>
            <a:solidFill>
              <a:srgbClr val="00A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p:cNvPicPr>
            <a:picLocks noChangeAspect="1"/>
          </p:cNvPicPr>
          <p:nvPr userDrawn="1"/>
        </p:nvPicPr>
        <p:blipFill>
          <a:blip r:embed="rId3"/>
          <a:stretch>
            <a:fillRect/>
          </a:stretch>
        </p:blipFill>
        <p:spPr>
          <a:xfrm>
            <a:off x="2585036" y="6478829"/>
            <a:ext cx="9326880" cy="118101"/>
          </a:xfrm>
          <a:prstGeom prst="rect">
            <a:avLst/>
          </a:prstGeom>
        </p:spPr>
      </p:pic>
      <p:sp>
        <p:nvSpPr>
          <p:cNvPr id="9"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10" name="Rectangle 9"/>
          <p:cNvSpPr/>
          <p:nvPr userDrawn="1"/>
        </p:nvSpPr>
        <p:spPr>
          <a:xfrm>
            <a:off x="159150" y="6474525"/>
            <a:ext cx="653867" cy="298450"/>
          </a:xfrm>
          <a:prstGeom prst="rect">
            <a:avLst/>
          </a:prstGeom>
          <a:solidFill>
            <a:srgbClr val="27AC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grpSp>
        <p:nvGrpSpPr>
          <p:cNvPr id="13" name="Group 12"/>
          <p:cNvGrpSpPr/>
          <p:nvPr userDrawn="1"/>
        </p:nvGrpSpPr>
        <p:grpSpPr>
          <a:xfrm>
            <a:off x="817685" y="6410864"/>
            <a:ext cx="2760487" cy="403790"/>
            <a:chOff x="741485" y="6410864"/>
            <a:chExt cx="2760487" cy="403790"/>
          </a:xfrm>
        </p:grpSpPr>
        <p:sp>
          <p:nvSpPr>
            <p:cNvPr id="14" name="TextBox 13"/>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15" name="TextBox 14"/>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16" name="TextBox 15"/>
          <p:cNvSpPr txBox="1"/>
          <p:nvPr userDrawn="1"/>
        </p:nvSpPr>
        <p:spPr>
          <a:xfrm>
            <a:off x="10529596" y="6467840"/>
            <a:ext cx="1483098"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endParaRPr lang="en-US" sz="1400" b="1" i="0">
              <a:solidFill>
                <a:schemeClr val="bg1"/>
              </a:solidFill>
              <a:latin typeface="K2D" panose="00000500000000000000" pitchFamily="2" charset="-34"/>
              <a:cs typeface="Readex Pro" pitchFamily="2" charset="-78"/>
            </a:endParaRPr>
          </a:p>
        </p:txBody>
      </p:sp>
      <p:sp>
        <p:nvSpPr>
          <p:cNvPr id="17" name="Date Placeholder 3"/>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fld>
            <a:endParaRPr lang="en-US"/>
          </a:p>
        </p:txBody>
      </p:sp>
      <p:sp>
        <p:nvSpPr>
          <p:cNvPr id="18" name="Footer Placeholder 4"/>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1000"/>
                                        <p:tgtEl>
                                          <p:spTgt spid="20">
                                            <p:txEl>
                                              <p:pRg st="0" end="0"/>
                                            </p:txEl>
                                          </p:spTgt>
                                        </p:tgtEl>
                                      </p:cBhvr>
                                    </p:animEffect>
                                    <p:anim calcmode="lin" valueType="num">
                                      <p:cBhvr>
                                        <p:cTn id="1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0"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edge">
                                      <p:cBhvr>
                                        <p:cTn id="18" dur="1250"/>
                                        <p:tgtEl>
                                          <p:spTgt spid="2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wipe(left)">
                                      <p:cBhvr>
                                        <p:cTn id="21" dur="10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42"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anim calcmode="lin" valueType="num">
                      <p:cBhvr>
                        <p:cTn dur="1000" fill="hold"/>
                        <p:tgtEl>
                          <p:spTgt spid="20"/>
                        </p:tgtEl>
                        <p:attrNameLst>
                          <p:attrName>ppt_x</p:attrName>
                        </p:attrNameLst>
                      </p:cBhvr>
                      <p:tavLst>
                        <p:tav tm="0">
                          <p:val>
                            <p:strVal val="#ppt_x"/>
                          </p:val>
                        </p:tav>
                        <p:tav tm="100000">
                          <p:val>
                            <p:strVal val="#ppt_x"/>
                          </p:val>
                        </p:tav>
                      </p:tavLst>
                    </p:anim>
                    <p:anim calcmode="lin" valueType="num">
                      <p:cBhvr>
                        <p:cTn dur="1000" fill="hold"/>
                        <p:tgtEl>
                          <p:spTgt spid="20"/>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1000"/>
                        <p:tgtEl>
                          <p:spTgt spid="22"/>
                        </p:tgtEl>
                      </p:cBhvr>
                    </p:animEffect>
                  </p:childTnLst>
                </p:cTn>
              </p:par>
            </p:tnLst>
          </p:tmpl>
        </p:tmplLst>
      </p:bldP>
      <p:bldP spid="25" grpId="0" bldLvl="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showMasterSp="0" userDrawn="1">
  <p:cSld name="Title Slide_white">
    <p:bg>
      <p:bgPr>
        <a:solidFill>
          <a:schemeClr val="bg1"/>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93144" y="2008231"/>
            <a:ext cx="11205713" cy="1855310"/>
          </a:xfrm>
        </p:spPr>
        <p:txBody>
          <a:bodyPr anchor="b" anchorCtr="0">
            <a:normAutofit/>
          </a:bodyPr>
          <a:lstStyle>
            <a:lvl1pPr algn="ctr">
              <a:lnSpc>
                <a:spcPct val="100000"/>
              </a:lnSpc>
              <a:defRPr sz="4400" b="1" baseline="0">
                <a:solidFill>
                  <a:srgbClr val="0070C0"/>
                </a:solidFill>
                <a:latin typeface="K2D" panose="00000500000000000000" pitchFamily="2" charset="-34"/>
                <a:cs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493144" y="3863542"/>
            <a:ext cx="11205713" cy="1036706"/>
          </a:xfrm>
        </p:spPr>
        <p:txBody>
          <a:bodyPr anchor="t" anchorCtr="0">
            <a:normAutofit/>
          </a:bodyPr>
          <a:lstStyle>
            <a:lvl1pPr marL="0" indent="0" algn="ctr">
              <a:buNone/>
              <a:defRPr sz="3200" baseline="0">
                <a:solidFill>
                  <a:srgbClr val="0070C0"/>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5565071" y="682679"/>
            <a:ext cx="1061859" cy="1062177"/>
          </a:xfrm>
          <a:prstGeom prst="rect">
            <a:avLst/>
          </a:prstGeom>
        </p:spPr>
      </p:pic>
      <p:sp>
        <p:nvSpPr>
          <p:cNvPr id="22" name="Text Placeholder 9"/>
          <p:cNvSpPr>
            <a:spLocks noGrp="1"/>
          </p:cNvSpPr>
          <p:nvPr>
            <p:ph type="body" sz="quarter" idx="12" hasCustomPrompt="1"/>
          </p:nvPr>
        </p:nvSpPr>
        <p:spPr>
          <a:xfrm>
            <a:off x="493144" y="4924425"/>
            <a:ext cx="11205713" cy="492125"/>
          </a:xfrm>
        </p:spPr>
        <p:txBody>
          <a:bodyPr>
            <a:noAutofit/>
          </a:bodyPr>
          <a:lstStyle>
            <a:lvl1pPr marL="0" indent="0" algn="ctr">
              <a:buNone/>
              <a:defRPr sz="2000" b="0" baseline="0">
                <a:solidFill>
                  <a:srgbClr val="00AFEF"/>
                </a:solidFill>
                <a:latin typeface="Readex Pro" pitchFamily="2" charset="-78"/>
                <a:cs typeface="Readex Pro" pitchFamily="2" charset="-78"/>
              </a:defRPr>
            </a:lvl1pPr>
            <a:lvl2pPr marL="457200" indent="0">
              <a:buNone/>
              <a:defRPr sz="1400">
                <a:solidFill>
                  <a:schemeClr val="bg1"/>
                </a:solidFill>
                <a:latin typeface="Barlow" panose="00000500000000000000" pitchFamily="2" charset="0"/>
              </a:defRPr>
            </a:lvl2pPr>
            <a:lvl3pPr marL="914400" indent="0">
              <a:buNone/>
              <a:defRPr sz="1200">
                <a:solidFill>
                  <a:schemeClr val="bg1"/>
                </a:solidFill>
                <a:latin typeface="Barlow" panose="00000500000000000000" pitchFamily="2" charset="0"/>
              </a:defRPr>
            </a:lvl3pPr>
            <a:lvl4pPr marL="1371600" indent="0">
              <a:buNone/>
              <a:defRPr sz="1100">
                <a:solidFill>
                  <a:schemeClr val="bg1"/>
                </a:solidFill>
                <a:latin typeface="Barlow" panose="00000500000000000000" pitchFamily="2" charset="0"/>
              </a:defRPr>
            </a:lvl4pPr>
            <a:lvl5pPr marL="1828800" indent="0">
              <a:buNone/>
              <a:defRPr sz="1100">
                <a:solidFill>
                  <a:schemeClr val="bg1"/>
                </a:solidFill>
                <a:latin typeface="Barlow" panose="00000500000000000000" pitchFamily="2" charset="0"/>
              </a:defRPr>
            </a:lvl5pPr>
          </a:lstStyle>
          <a:p>
            <a:pPr lvl="0"/>
            <a:r>
              <a:rPr lang="en-US"/>
              <a:t>Tên tác giả hoặc ngày tháng</a:t>
            </a:r>
            <a:endParaRPr lang="en-US" dirty="0"/>
          </a:p>
        </p:txBody>
      </p:sp>
      <p:sp>
        <p:nvSpPr>
          <p:cNvPr id="25" name="Rectangle 24"/>
          <p:cNvSpPr/>
          <p:nvPr userDrawn="1"/>
        </p:nvSpPr>
        <p:spPr>
          <a:xfrm>
            <a:off x="4998720" y="4782423"/>
            <a:ext cx="2194560" cy="27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18" name="Picture 17"/>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3" name="Rectangle 2"/>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grpSp>
        <p:nvGrpSpPr>
          <p:cNvPr id="6" name="Group 5"/>
          <p:cNvGrpSpPr/>
          <p:nvPr userDrawn="1"/>
        </p:nvGrpSpPr>
        <p:grpSpPr>
          <a:xfrm>
            <a:off x="817685" y="6410864"/>
            <a:ext cx="2760487" cy="403790"/>
            <a:chOff x="741485" y="6410864"/>
            <a:chExt cx="2760487" cy="403790"/>
          </a:xfrm>
        </p:grpSpPr>
        <p:sp>
          <p:nvSpPr>
            <p:cNvPr id="7" name="TextBox 6"/>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p:cNvSpPr txBox="1"/>
          <p:nvPr userDrawn="1"/>
        </p:nvSpPr>
        <p:spPr>
          <a:xfrm>
            <a:off x="10529591"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2" name="Picture 11"/>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4"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1000"/>
                                        <p:tgtEl>
                                          <p:spTgt spid="20">
                                            <p:txEl>
                                              <p:pRg st="0" end="0"/>
                                            </p:txEl>
                                          </p:spTgt>
                                        </p:tgtEl>
                                      </p:cBhvr>
                                    </p:animEffect>
                                    <p:anim calcmode="lin" valueType="num">
                                      <p:cBhvr>
                                        <p:cTn id="1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0"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edge">
                                      <p:cBhvr>
                                        <p:cTn id="18" dur="1250"/>
                                        <p:tgtEl>
                                          <p:spTgt spid="2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wipe(left)">
                                      <p:cBhvr>
                                        <p:cTn id="21" dur="10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42"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anim calcmode="lin" valueType="num">
                      <p:cBhvr>
                        <p:cTn dur="1000" fill="hold"/>
                        <p:tgtEl>
                          <p:spTgt spid="20"/>
                        </p:tgtEl>
                        <p:attrNameLst>
                          <p:attrName>ppt_x</p:attrName>
                        </p:attrNameLst>
                      </p:cBhvr>
                      <p:tavLst>
                        <p:tav tm="0">
                          <p:val>
                            <p:strVal val="#ppt_x"/>
                          </p:val>
                        </p:tav>
                        <p:tav tm="100000">
                          <p:val>
                            <p:strVal val="#ppt_x"/>
                          </p:val>
                        </p:tav>
                      </p:tavLst>
                    </p:anim>
                    <p:anim calcmode="lin" valueType="num">
                      <p:cBhvr>
                        <p:cTn dur="1000" fill="hold"/>
                        <p:tgtEl>
                          <p:spTgt spid="20"/>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1000"/>
                        <p:tgtEl>
                          <p:spTgt spid="22"/>
                        </p:tgtEl>
                      </p:cBhvr>
                    </p:animEffect>
                  </p:childTnLst>
                </p:cTn>
              </p:par>
            </p:tnLst>
          </p:tmpl>
        </p:tmplLst>
      </p:bldP>
      <p:bldP spid="25" grpId="0" bldLvl="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no logo">
    <p:bg>
      <p:bgPr>
        <a:solidFill>
          <a:srgbClr val="1F5CAA"/>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93144" y="686872"/>
            <a:ext cx="11205713" cy="2200204"/>
          </a:xfrm>
        </p:spPr>
        <p:txBody>
          <a:bodyPr anchor="b" anchorCtr="0">
            <a:normAutofit/>
          </a:bodyPr>
          <a:lstStyle>
            <a:lvl1pPr algn="ctr">
              <a:lnSpc>
                <a:spcPct val="100000"/>
              </a:lnSpc>
              <a:defRPr sz="4400" b="1" baseline="0">
                <a:solidFill>
                  <a:schemeClr val="bg1"/>
                </a:solidFill>
                <a:latin typeface="K2D" panose="00000500000000000000" pitchFamily="2" charset="-34"/>
                <a:cs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493144" y="2887077"/>
            <a:ext cx="11205713" cy="1036706"/>
          </a:xfrm>
        </p:spPr>
        <p:txBody>
          <a:bodyPr anchor="t" anchorCtr="0">
            <a:normAutofit/>
          </a:bodyPr>
          <a:lstStyle>
            <a:lvl1pPr marL="0" indent="0" algn="ctr">
              <a:buNone/>
              <a:defRPr sz="3200" baseline="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sp>
        <p:nvSpPr>
          <p:cNvPr id="22" name="Text Placeholder 9"/>
          <p:cNvSpPr>
            <a:spLocks noGrp="1"/>
          </p:cNvSpPr>
          <p:nvPr>
            <p:ph type="body" sz="quarter" idx="12" hasCustomPrompt="1"/>
          </p:nvPr>
        </p:nvSpPr>
        <p:spPr>
          <a:xfrm>
            <a:off x="493144" y="3947960"/>
            <a:ext cx="11205713" cy="492125"/>
          </a:xfrm>
        </p:spPr>
        <p:txBody>
          <a:bodyPr>
            <a:noAutofit/>
          </a:bodyPr>
          <a:lstStyle>
            <a:lvl1pPr marL="0" indent="0" algn="ctr">
              <a:buNone/>
              <a:defRPr sz="2000" b="0" baseline="0">
                <a:solidFill>
                  <a:schemeClr val="bg1"/>
                </a:solidFill>
                <a:latin typeface="Readex Pro" pitchFamily="2" charset="-78"/>
                <a:cs typeface="Readex Pro" pitchFamily="2" charset="-78"/>
              </a:defRPr>
            </a:lvl1pPr>
            <a:lvl2pPr marL="457200" indent="0">
              <a:buNone/>
              <a:defRPr sz="1400">
                <a:solidFill>
                  <a:schemeClr val="bg1"/>
                </a:solidFill>
                <a:latin typeface="Barlow" panose="00000500000000000000" pitchFamily="2" charset="0"/>
              </a:defRPr>
            </a:lvl2pPr>
            <a:lvl3pPr marL="914400" indent="0">
              <a:buNone/>
              <a:defRPr sz="1200">
                <a:solidFill>
                  <a:schemeClr val="bg1"/>
                </a:solidFill>
                <a:latin typeface="Barlow" panose="00000500000000000000" pitchFamily="2" charset="0"/>
              </a:defRPr>
            </a:lvl3pPr>
            <a:lvl4pPr marL="1371600" indent="0">
              <a:buNone/>
              <a:defRPr sz="1100">
                <a:solidFill>
                  <a:schemeClr val="bg1"/>
                </a:solidFill>
                <a:latin typeface="Barlow" panose="00000500000000000000" pitchFamily="2" charset="0"/>
              </a:defRPr>
            </a:lvl4pPr>
            <a:lvl5pPr marL="1828800" indent="0">
              <a:buNone/>
              <a:defRPr sz="1100">
                <a:solidFill>
                  <a:schemeClr val="bg1"/>
                </a:solidFill>
                <a:latin typeface="Barlow" panose="00000500000000000000" pitchFamily="2" charset="0"/>
              </a:defRPr>
            </a:lvl5pPr>
          </a:lstStyle>
          <a:p>
            <a:pPr lvl="0"/>
            <a:r>
              <a:rPr lang="en-US"/>
              <a:t>Tên tác giả hoặc ngày tháng</a:t>
            </a:r>
            <a:endParaRPr lang="en-US" dirty="0"/>
          </a:p>
        </p:txBody>
      </p:sp>
      <p:sp>
        <p:nvSpPr>
          <p:cNvPr id="25" name="Rectangle 24"/>
          <p:cNvSpPr/>
          <p:nvPr userDrawn="1"/>
        </p:nvSpPr>
        <p:spPr>
          <a:xfrm>
            <a:off x="4998720" y="3805958"/>
            <a:ext cx="2194560" cy="27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nvGrpSpPr>
          <p:cNvPr id="2" name="Group 1"/>
          <p:cNvGrpSpPr/>
          <p:nvPr userDrawn="1"/>
        </p:nvGrpSpPr>
        <p:grpSpPr>
          <a:xfrm rot="5400000" flipH="1">
            <a:off x="11994349" y="89858"/>
            <a:ext cx="108319" cy="107166"/>
            <a:chOff x="9886950" y="442913"/>
            <a:chExt cx="216694" cy="214386"/>
          </a:xfrm>
        </p:grpSpPr>
        <p:sp>
          <p:nvSpPr>
            <p:cNvPr id="4" name="Rectangle: Rounded Corners 3"/>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p:cNvSpPr/>
            <p:nvPr userDrawn="1"/>
          </p:nvSpPr>
          <p:spPr>
            <a:xfrm>
              <a:off x="10006013" y="559668"/>
              <a:ext cx="97631" cy="97631"/>
            </a:xfrm>
            <a:prstGeom prst="roundRect">
              <a:avLst/>
            </a:prstGeom>
            <a:solidFill>
              <a:srgbClr val="00A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p:cNvPicPr>
            <a:picLocks noChangeAspect="1"/>
          </p:cNvPicPr>
          <p:nvPr userDrawn="1"/>
        </p:nvPicPr>
        <p:blipFill>
          <a:blip r:embed="rId2"/>
          <a:stretch>
            <a:fillRect/>
          </a:stretch>
        </p:blipFill>
        <p:spPr>
          <a:xfrm>
            <a:off x="2585036" y="6478829"/>
            <a:ext cx="9326880" cy="118101"/>
          </a:xfrm>
          <a:prstGeom prst="rect">
            <a:avLst/>
          </a:prstGeom>
        </p:spPr>
      </p:pic>
      <p:sp>
        <p:nvSpPr>
          <p:cNvPr id="5"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6" name="Rectangle 5"/>
          <p:cNvSpPr/>
          <p:nvPr userDrawn="1"/>
        </p:nvSpPr>
        <p:spPr>
          <a:xfrm>
            <a:off x="159150" y="6474525"/>
            <a:ext cx="653867" cy="298450"/>
          </a:xfrm>
          <a:prstGeom prst="rect">
            <a:avLst/>
          </a:prstGeom>
          <a:solidFill>
            <a:srgbClr val="27AC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grpSp>
        <p:nvGrpSpPr>
          <p:cNvPr id="7" name="Group 6"/>
          <p:cNvGrpSpPr/>
          <p:nvPr userDrawn="1"/>
        </p:nvGrpSpPr>
        <p:grpSpPr>
          <a:xfrm>
            <a:off x="817685" y="6410864"/>
            <a:ext cx="2760487" cy="403790"/>
            <a:chOff x="741485" y="6410864"/>
            <a:chExt cx="2760487" cy="403790"/>
          </a:xfrm>
        </p:grpSpPr>
        <p:sp>
          <p:nvSpPr>
            <p:cNvPr id="8" name="TextBox 7"/>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9" name="TextBox 8"/>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27" name="TextBox 26"/>
          <p:cNvSpPr txBox="1"/>
          <p:nvPr userDrawn="1"/>
        </p:nvSpPr>
        <p:spPr>
          <a:xfrm>
            <a:off x="10529596" y="6467840"/>
            <a:ext cx="1483098"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endParaRPr lang="en-US" sz="1400" b="1" i="0">
              <a:solidFill>
                <a:schemeClr val="bg1"/>
              </a:solidFill>
              <a:latin typeface="K2D" panose="00000500000000000000" pitchFamily="2" charset="-34"/>
              <a:cs typeface="Readex Pro" pitchFamily="2" charset="-78"/>
            </a:endParaRPr>
          </a:p>
        </p:txBody>
      </p:sp>
      <p:sp>
        <p:nvSpPr>
          <p:cNvPr id="28" name="Date Placeholder 3"/>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fld>
            <a:endParaRPr lang="en-US"/>
          </a:p>
        </p:txBody>
      </p:sp>
      <p:sp>
        <p:nvSpPr>
          <p:cNvPr id="29" name="Footer Placeholder 4"/>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1000"/>
                                        <p:tgtEl>
                                          <p:spTgt spid="20">
                                            <p:txEl>
                                              <p:pRg st="0" end="0"/>
                                            </p:txEl>
                                          </p:spTgt>
                                        </p:tgtEl>
                                      </p:cBhvr>
                                    </p:animEffect>
                                    <p:anim calcmode="lin" valueType="num">
                                      <p:cBhvr>
                                        <p:cTn id="1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0"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edge">
                                      <p:cBhvr>
                                        <p:cTn id="18" dur="1250"/>
                                        <p:tgtEl>
                                          <p:spTgt spid="2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wipe(left)">
                                      <p:cBhvr>
                                        <p:cTn id="21" dur="10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42"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anim calcmode="lin" valueType="num">
                      <p:cBhvr>
                        <p:cTn dur="1000" fill="hold"/>
                        <p:tgtEl>
                          <p:spTgt spid="20"/>
                        </p:tgtEl>
                        <p:attrNameLst>
                          <p:attrName>ppt_x</p:attrName>
                        </p:attrNameLst>
                      </p:cBhvr>
                      <p:tavLst>
                        <p:tav tm="0">
                          <p:val>
                            <p:strVal val="#ppt_x"/>
                          </p:val>
                        </p:tav>
                        <p:tav tm="100000">
                          <p:val>
                            <p:strVal val="#ppt_x"/>
                          </p:val>
                        </p:tav>
                      </p:tavLst>
                    </p:anim>
                    <p:anim calcmode="lin" valueType="num">
                      <p:cBhvr>
                        <p:cTn dur="1000" fill="hold"/>
                        <p:tgtEl>
                          <p:spTgt spid="20"/>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1000"/>
                        <p:tgtEl>
                          <p:spTgt spid="22"/>
                        </p:tgtEl>
                      </p:cBhvr>
                    </p:animEffect>
                  </p:childTnLst>
                </p:cTn>
              </p:par>
            </p:tnLst>
          </p:tmpl>
        </p:tmplLst>
      </p:bldP>
      <p:bldP spid="25" grpId="0" bldLvl="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White Pure">
    <p:spTree>
      <p:nvGrpSpPr>
        <p:cNvPr id="1" name=""/>
        <p:cNvGrpSpPr/>
        <p:nvPr/>
      </p:nvGrpSpPr>
      <p:grpSpPr>
        <a:xfrm>
          <a:off x="0" y="0"/>
          <a:ext cx="0" cy="0"/>
          <a:chOff x="0" y="0"/>
          <a:chExt cx="0" cy="0"/>
        </a:xfrm>
      </p:grpSpPr>
      <p:sp>
        <p:nvSpPr>
          <p:cNvPr id="16" name="Title 1"/>
          <p:cNvSpPr>
            <a:spLocks noGrp="1"/>
          </p:cNvSpPr>
          <p:nvPr userDrawn="1">
            <p:ph type="ctrTitle" hasCustomPrompt="1"/>
          </p:nvPr>
        </p:nvSpPr>
        <p:spPr>
          <a:xfrm>
            <a:off x="1443567" y="1773238"/>
            <a:ext cx="10029565" cy="1655762"/>
          </a:xfrm>
        </p:spPr>
        <p:txBody>
          <a:bodyPr anchor="b" anchorCtr="0">
            <a:noAutofit/>
          </a:bodyPr>
          <a:lstStyle>
            <a:lvl1pPr algn="l">
              <a:defRPr sz="4000" b="1" baseline="0">
                <a:solidFill>
                  <a:srgbClr val="1F5CA9"/>
                </a:solidFill>
                <a:latin typeface="K2D" panose="00000500000000000000" pitchFamily="2" charset="-34"/>
              </a:defRPr>
            </a:lvl1pPr>
          </a:lstStyle>
          <a:p>
            <a:r>
              <a:rPr lang="en-US"/>
              <a:t>Tiêu đề chính</a:t>
            </a:r>
            <a:endParaRPr lang="en-US" dirty="0"/>
          </a:p>
        </p:txBody>
      </p:sp>
      <p:sp>
        <p:nvSpPr>
          <p:cNvPr id="18" name="Subtitle 2"/>
          <p:cNvSpPr>
            <a:spLocks noGrp="1"/>
          </p:cNvSpPr>
          <p:nvPr userDrawn="1">
            <p:ph type="subTitle" idx="1" hasCustomPrompt="1"/>
          </p:nvPr>
        </p:nvSpPr>
        <p:spPr>
          <a:xfrm>
            <a:off x="1443566" y="3428999"/>
            <a:ext cx="10029565" cy="796491"/>
          </a:xfrm>
        </p:spPr>
        <p:txBody>
          <a:bodyPr anchor="t" anchorCtr="0">
            <a:normAutofit/>
          </a:bodyPr>
          <a:lstStyle>
            <a:lvl1pPr marL="0" indent="0" algn="l">
              <a:buNone/>
              <a:defRPr sz="3200" baseline="0">
                <a:solidFill>
                  <a:srgbClr val="00AFEF"/>
                </a:solidFill>
                <a:latin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30" name="Picture 2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1466" y="2942152"/>
            <a:ext cx="292100" cy="292100"/>
          </a:xfrm>
          <a:prstGeom prst="rect">
            <a:avLst/>
          </a:prstGeom>
        </p:spPr>
      </p:pic>
      <p:pic>
        <p:nvPicPr>
          <p:cNvPr id="15" name="Picture 14"/>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3" name="Rectangle 2"/>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4" name="Rectangle 3"/>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6" name="Group 5"/>
          <p:cNvGrpSpPr/>
          <p:nvPr userDrawn="1"/>
        </p:nvGrpSpPr>
        <p:grpSpPr>
          <a:xfrm>
            <a:off x="817685" y="6410864"/>
            <a:ext cx="2760487" cy="403790"/>
            <a:chOff x="741485" y="6410864"/>
            <a:chExt cx="2760487" cy="403790"/>
          </a:xfrm>
        </p:grpSpPr>
        <p:sp>
          <p:nvSpPr>
            <p:cNvPr id="7" name="TextBox 6"/>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0" name="Picture 9"/>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2"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Blue Background">
    <p:bg>
      <p:bgPr>
        <a:solidFill>
          <a:srgbClr val="00B0F0"/>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1443567" y="1773238"/>
            <a:ext cx="10029565" cy="1655762"/>
          </a:xfrm>
        </p:spPr>
        <p:txBody>
          <a:bodyPr anchor="b" anchorCtr="0">
            <a:noAutofit/>
          </a:bodyPr>
          <a:lstStyle>
            <a:lvl1pPr algn="l">
              <a:defRPr sz="4000" b="1" baseline="0">
                <a:solidFill>
                  <a:schemeClr val="bg1"/>
                </a:solidFill>
                <a:latin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1443566" y="3428999"/>
            <a:ext cx="10029565" cy="796491"/>
          </a:xfrm>
        </p:spPr>
        <p:txBody>
          <a:bodyPr anchor="t" anchorCtr="0">
            <a:normAutofit/>
          </a:bodyPr>
          <a:lstStyle>
            <a:lvl1pPr marL="0" indent="0" algn="l">
              <a:buNone/>
              <a:defRPr sz="3200" baseline="0">
                <a:solidFill>
                  <a:schemeClr val="bg1"/>
                </a:solidFill>
                <a:latin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066" y="2914650"/>
            <a:ext cx="364657" cy="364657"/>
          </a:xfrm>
          <a:prstGeom prst="rect">
            <a:avLst/>
          </a:prstGeom>
        </p:spPr>
      </p:pic>
      <p:grpSp>
        <p:nvGrpSpPr>
          <p:cNvPr id="2" name="Group 1"/>
          <p:cNvGrpSpPr/>
          <p:nvPr userDrawn="1"/>
        </p:nvGrpSpPr>
        <p:grpSpPr>
          <a:xfrm rot="5400000" flipH="1">
            <a:off x="11994349" y="89858"/>
            <a:ext cx="108319" cy="107166"/>
            <a:chOff x="9886950" y="442913"/>
            <a:chExt cx="216694" cy="214386"/>
          </a:xfrm>
        </p:grpSpPr>
        <p:sp>
          <p:nvSpPr>
            <p:cNvPr id="3" name="Rectangle: Rounded Corners 2"/>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p:cNvSpPr/>
            <p:nvPr userDrawn="1"/>
          </p:nvSpPr>
          <p:spPr>
            <a:xfrm>
              <a:off x="10006013" y="559668"/>
              <a:ext cx="97631" cy="97631"/>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userDrawn="1"/>
        </p:nvPicPr>
        <p:blipFill>
          <a:blip r:embed="rId3"/>
          <a:stretch>
            <a:fillRect/>
          </a:stretch>
        </p:blipFill>
        <p:spPr>
          <a:xfrm>
            <a:off x="2599612" y="6488270"/>
            <a:ext cx="9336024" cy="118110"/>
          </a:xfrm>
          <a:prstGeom prst="rect">
            <a:avLst/>
          </a:prstGeom>
        </p:spPr>
      </p:pic>
      <p:sp>
        <p:nvSpPr>
          <p:cNvPr id="7"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8" name="Rectangle 7"/>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9" name="Rectangle 8"/>
          <p:cNvSpPr/>
          <p:nvPr userDrawn="1"/>
        </p:nvSpPr>
        <p:spPr>
          <a:xfrm>
            <a:off x="11577955" y="6548263"/>
            <a:ext cx="340536" cy="1703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0"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11" name="Group 10"/>
          <p:cNvGrpSpPr/>
          <p:nvPr userDrawn="1"/>
        </p:nvGrpSpPr>
        <p:grpSpPr>
          <a:xfrm>
            <a:off x="817685" y="6410864"/>
            <a:ext cx="2760487" cy="403790"/>
            <a:chOff x="741485" y="6410864"/>
            <a:chExt cx="2760487" cy="403790"/>
          </a:xfrm>
        </p:grpSpPr>
        <p:sp>
          <p:nvSpPr>
            <p:cNvPr id="12" name="TextBox 11"/>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13" name="TextBox 12"/>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14" name="TextBox 13"/>
          <p:cNvSpPr txBox="1"/>
          <p:nvPr userDrawn="1"/>
        </p:nvSpPr>
        <p:spPr>
          <a:xfrm>
            <a:off x="10032442" y="6467840"/>
            <a:ext cx="1502334"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endParaRPr lang="en-US" sz="1400" b="1" i="0">
              <a:solidFill>
                <a:schemeClr val="bg1"/>
              </a:solidFill>
              <a:latin typeface="K2D" panose="00000500000000000000" pitchFamily="2" charset="-34"/>
              <a:cs typeface="Readex Pro" pitchFamily="2" charset="-78"/>
            </a:endParaRPr>
          </a:p>
        </p:txBody>
      </p:sp>
      <p:sp>
        <p:nvSpPr>
          <p:cNvPr id="22" name="Date Placeholder 3"/>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fld>
            <a:endParaRPr lang="en-US"/>
          </a:p>
        </p:txBody>
      </p:sp>
      <p:sp>
        <p:nvSpPr>
          <p:cNvPr id="23" name="Footer Placeholder 4"/>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wipe(left)">
                                      <p:cBhvr>
                                        <p:cTn id="11"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152005"/>
            <a:ext cx="10515600" cy="1325563"/>
          </a:xfrm>
        </p:spPr>
        <p:txBody>
          <a:bodyPr>
            <a:normAutofit/>
          </a:bodyPr>
          <a:lstStyle>
            <a:lvl1pPr>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3" name="Content Placeholder 2"/>
          <p:cNvSpPr>
            <a:spLocks noGrp="1"/>
          </p:cNvSpPr>
          <p:nvPr>
            <p:ph idx="1" hasCustomPrompt="1"/>
          </p:nvPr>
        </p:nvSpPr>
        <p:spPr/>
        <p:txBody>
          <a:bodyPr>
            <a:normAutofit/>
          </a:bodyPr>
          <a:lstStyle>
            <a:lvl1pPr marL="0" indent="0" algn="just">
              <a:lnSpc>
                <a:spcPct val="100000"/>
              </a:lnSpc>
              <a:spcBef>
                <a:spcPts val="1200"/>
              </a:spcBef>
              <a:buNone/>
              <a:defRPr sz="2400">
                <a:latin typeface="Readex Pro" pitchFamily="2" charset="-78"/>
                <a:cs typeface="Readex Pro" pitchFamily="2" charset="-78"/>
              </a:defRPr>
            </a:lvl1pPr>
            <a:lvl2pPr marL="457200" indent="0" algn="just">
              <a:lnSpc>
                <a:spcPct val="100000"/>
              </a:lnSpc>
              <a:buNone/>
              <a:defRPr sz="2400">
                <a:latin typeface="Readex Pro" pitchFamily="2" charset="-78"/>
                <a:cs typeface="Readex Pro" pitchFamily="2" charset="-78"/>
              </a:defRPr>
            </a:lvl2pPr>
            <a:lvl3pPr marL="914400" indent="0" algn="just">
              <a:lnSpc>
                <a:spcPct val="100000"/>
              </a:lnSpc>
              <a:buNone/>
              <a:defRPr sz="2000">
                <a:latin typeface="Readex Pro" pitchFamily="2" charset="-78"/>
                <a:cs typeface="Readex Pro" pitchFamily="2" charset="-78"/>
              </a:defRPr>
            </a:lvl3pPr>
            <a:lvl4pPr marL="1371600" indent="0" algn="just">
              <a:lnSpc>
                <a:spcPct val="100000"/>
              </a:lnSpc>
              <a:buNone/>
              <a:defRPr sz="1800">
                <a:latin typeface="Readex Pro" pitchFamily="2" charset="-78"/>
                <a:cs typeface="Readex Pro" pitchFamily="2" charset="-78"/>
              </a:defRPr>
            </a:lvl4pPr>
            <a:lvl5pPr marL="1828800" indent="0" algn="just">
              <a:lnSpc>
                <a:spcPct val="100000"/>
              </a:lnSpc>
              <a:buNone/>
              <a:defRPr sz="1800">
                <a:latin typeface="Readex Pro" pitchFamily="2" charset="-78"/>
                <a:cs typeface="Readex Pro" pitchFamily="2" charset="-78"/>
              </a:defRPr>
            </a:lvl5pPr>
          </a:lstStyle>
          <a:p>
            <a:pPr lvl="0"/>
            <a:r>
              <a:rPr lang="en-US"/>
              <a:t>Nội dung</a:t>
            </a:r>
            <a:endParaRPr lang="en-US" dirty="0"/>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656" y="656757"/>
            <a:ext cx="292100" cy="292100"/>
          </a:xfrm>
          <a:prstGeom prst="rect">
            <a:avLst/>
          </a:prstGeom>
        </p:spPr>
      </p:pic>
      <p:pic>
        <p:nvPicPr>
          <p:cNvPr id="20" name="Picture 19"/>
          <p:cNvPicPr>
            <a:picLocks noChangeAspect="1"/>
          </p:cNvPicPr>
          <p:nvPr userDrawn="1"/>
        </p:nvPicPr>
        <p:blipFill>
          <a:blip r:embed="rId3"/>
          <a:stretch>
            <a:fillRect/>
          </a:stretch>
        </p:blipFill>
        <p:spPr>
          <a:xfrm>
            <a:off x="11987783" y="93587"/>
            <a:ext cx="107165" cy="107007"/>
          </a:xfrm>
          <a:prstGeom prst="rect">
            <a:avLst/>
          </a:prstGeom>
        </p:spPr>
      </p:pic>
      <p:sp>
        <p:nvSpPr>
          <p:cNvPr id="4"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5" name="Rectangle 4"/>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6" name="Rectangle 5"/>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8" name="Group 7"/>
          <p:cNvGrpSpPr/>
          <p:nvPr userDrawn="1"/>
        </p:nvGrpSpPr>
        <p:grpSpPr>
          <a:xfrm>
            <a:off x="817685" y="6410864"/>
            <a:ext cx="2760487" cy="403790"/>
            <a:chOff x="741485" y="6410864"/>
            <a:chExt cx="2760487" cy="403790"/>
          </a:xfrm>
        </p:grpSpPr>
        <p:sp>
          <p:nvSpPr>
            <p:cNvPr id="9" name="TextBox 8"/>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2" name="Picture 11"/>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4"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152005"/>
            <a:ext cx="10515600" cy="1325563"/>
          </a:xfrm>
        </p:spPr>
        <p:txBody>
          <a:bodyPr>
            <a:normAutofit/>
          </a:bodyPr>
          <a:lstStyle>
            <a:lvl1pPr>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3" name="Content Placeholder 2"/>
          <p:cNvSpPr>
            <a:spLocks noGrp="1"/>
          </p:cNvSpPr>
          <p:nvPr>
            <p:ph idx="1" hasCustomPrompt="1"/>
          </p:nvPr>
        </p:nvSpPr>
        <p:spPr/>
        <p:txBody>
          <a:bodyPr>
            <a:normAutofit/>
          </a:bodyPr>
          <a:lstStyle>
            <a:lvl1pPr marL="0" indent="0" algn="just">
              <a:lnSpc>
                <a:spcPct val="100000"/>
              </a:lnSpc>
              <a:spcBef>
                <a:spcPts val="1200"/>
              </a:spcBef>
              <a:buNone/>
              <a:defRPr sz="2400">
                <a:latin typeface="Readex Pro" pitchFamily="2" charset="-78"/>
                <a:cs typeface="Readex Pro" pitchFamily="2" charset="-78"/>
              </a:defRPr>
            </a:lvl1pPr>
            <a:lvl2pPr marL="457200" indent="0" algn="just">
              <a:lnSpc>
                <a:spcPct val="100000"/>
              </a:lnSpc>
              <a:buNone/>
              <a:defRPr sz="2400">
                <a:latin typeface="Readex Pro" pitchFamily="2" charset="-78"/>
                <a:cs typeface="Readex Pro" pitchFamily="2" charset="-78"/>
              </a:defRPr>
            </a:lvl2pPr>
            <a:lvl3pPr marL="914400" indent="0" algn="just">
              <a:lnSpc>
                <a:spcPct val="100000"/>
              </a:lnSpc>
              <a:buNone/>
              <a:defRPr sz="2000">
                <a:latin typeface="Readex Pro" pitchFamily="2" charset="-78"/>
                <a:cs typeface="Readex Pro" pitchFamily="2" charset="-78"/>
              </a:defRPr>
            </a:lvl3pPr>
            <a:lvl4pPr marL="1371600" indent="0" algn="just">
              <a:lnSpc>
                <a:spcPct val="100000"/>
              </a:lnSpc>
              <a:buNone/>
              <a:defRPr sz="1800">
                <a:latin typeface="Readex Pro" pitchFamily="2" charset="-78"/>
                <a:cs typeface="Readex Pro" pitchFamily="2" charset="-78"/>
              </a:defRPr>
            </a:lvl4pPr>
            <a:lvl5pPr marL="1828800" indent="0" algn="just">
              <a:lnSpc>
                <a:spcPct val="100000"/>
              </a:lnSpc>
              <a:buNone/>
              <a:defRPr sz="1800">
                <a:latin typeface="Readex Pro" pitchFamily="2" charset="-78"/>
                <a:cs typeface="Readex Pro" pitchFamily="2" charset="-78"/>
              </a:defRPr>
            </a:lvl5pPr>
          </a:lstStyle>
          <a:p>
            <a:pPr lvl="0"/>
            <a:r>
              <a:rPr lang="en-US"/>
              <a:t>Nội dung</a:t>
            </a:r>
            <a:endParaRPr lang="en-US" dirty="0"/>
          </a:p>
        </p:txBody>
      </p:sp>
      <p:pic>
        <p:nvPicPr>
          <p:cNvPr id="13" name="Picture 12"/>
          <p:cNvPicPr>
            <a:picLocks noChangeAspect="1"/>
          </p:cNvPicPr>
          <p:nvPr userDrawn="1"/>
        </p:nvPicPr>
        <p:blipFill>
          <a:blip r:embed="rId2">
            <a:alphaModFix amt="85000"/>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656" y="656757"/>
            <a:ext cx="292100" cy="292100"/>
          </a:xfrm>
          <a:prstGeom prst="rect">
            <a:avLst/>
          </a:prstGeom>
        </p:spPr>
      </p:pic>
      <p:pic>
        <p:nvPicPr>
          <p:cNvPr id="20" name="Picture 19"/>
          <p:cNvPicPr>
            <a:picLocks noChangeAspect="1"/>
          </p:cNvPicPr>
          <p:nvPr userDrawn="1"/>
        </p:nvPicPr>
        <p:blipFill>
          <a:blip r:embed="rId4"/>
          <a:stretch>
            <a:fillRect/>
          </a:stretch>
        </p:blipFill>
        <p:spPr>
          <a:xfrm>
            <a:off x="11987783" y="93587"/>
            <a:ext cx="107165" cy="107007"/>
          </a:xfrm>
          <a:prstGeom prst="rect">
            <a:avLst/>
          </a:prstGeom>
        </p:spPr>
      </p:pic>
      <p:sp>
        <p:nvSpPr>
          <p:cNvPr id="4"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5" name="Rectangle 4"/>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6" name="Rectangle 5"/>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8" name="Group 7"/>
          <p:cNvGrpSpPr/>
          <p:nvPr userDrawn="1"/>
        </p:nvGrpSpPr>
        <p:grpSpPr>
          <a:xfrm>
            <a:off x="817685" y="6410864"/>
            <a:ext cx="2760487" cy="403790"/>
            <a:chOff x="741485" y="6410864"/>
            <a:chExt cx="2760487" cy="403790"/>
          </a:xfrm>
        </p:grpSpPr>
        <p:sp>
          <p:nvSpPr>
            <p:cNvPr id="9" name="TextBox 8"/>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2" name="Picture 11"/>
          <p:cNvPicPr>
            <a:picLocks noChangeAspect="1"/>
          </p:cNvPicPr>
          <p:nvPr userDrawn="1"/>
        </p:nvPicPr>
        <p:blipFill>
          <a:blip r:embed="rId5"/>
          <a:stretch>
            <a:fillRect/>
          </a:stretch>
        </p:blipFill>
        <p:spPr>
          <a:xfrm>
            <a:off x="2583391" y="6481985"/>
            <a:ext cx="9339545" cy="118261"/>
          </a:xfrm>
          <a:prstGeom prst="rect">
            <a:avLst/>
          </a:prstGeom>
        </p:spPr>
      </p:pic>
      <p:sp>
        <p:nvSpPr>
          <p:cNvPr id="14"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5"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Left - Placeholder Right">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a:alphaModFix amt="85000"/>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sp>
        <p:nvSpPr>
          <p:cNvPr id="16" name="Title 1"/>
          <p:cNvSpPr>
            <a:spLocks noGrp="1"/>
          </p:cNvSpPr>
          <p:nvPr userDrawn="1">
            <p:ph type="ctrTitle" hasCustomPrompt="1"/>
          </p:nvPr>
        </p:nvSpPr>
        <p:spPr>
          <a:xfrm>
            <a:off x="514350" y="1125114"/>
            <a:ext cx="446722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userDrawn="1">
            <p:ph type="subTitle" idx="1" hasCustomPrompt="1"/>
          </p:nvPr>
        </p:nvSpPr>
        <p:spPr>
          <a:xfrm>
            <a:off x="514348" y="2885650"/>
            <a:ext cx="4467229" cy="2244548"/>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 </a:t>
            </a:r>
            <a:endParaRPr lang="en-US" dirty="0"/>
          </a:p>
        </p:txBody>
      </p:sp>
      <p:sp>
        <p:nvSpPr>
          <p:cNvPr id="19" name="Content Placeholder 9"/>
          <p:cNvSpPr>
            <a:spLocks noGrp="1"/>
          </p:cNvSpPr>
          <p:nvPr userDrawn="1">
            <p:ph sz="quarter" idx="12" hasCustomPrompt="1"/>
          </p:nvPr>
        </p:nvSpPr>
        <p:spPr>
          <a:xfrm>
            <a:off x="5667375" y="1125114"/>
            <a:ext cx="5381626" cy="3952875"/>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20" name="Picture 19"/>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3" name="Rectangle 2"/>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4" name="Rectangle 3"/>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6" name="Group 5"/>
          <p:cNvGrpSpPr/>
          <p:nvPr userDrawn="1"/>
        </p:nvGrpSpPr>
        <p:grpSpPr>
          <a:xfrm>
            <a:off x="817685" y="6410864"/>
            <a:ext cx="2760487" cy="403790"/>
            <a:chOff x="741485" y="6410864"/>
            <a:chExt cx="2760487" cy="403790"/>
          </a:xfrm>
        </p:grpSpPr>
        <p:sp>
          <p:nvSpPr>
            <p:cNvPr id="7" name="TextBox 6"/>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0" name="Picture 9"/>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2"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laceholder Left - Title Right ">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sp>
        <p:nvSpPr>
          <p:cNvPr id="16" name="Title 1"/>
          <p:cNvSpPr>
            <a:spLocks noGrp="1"/>
          </p:cNvSpPr>
          <p:nvPr userDrawn="1">
            <p:ph type="ctrTitle" hasCustomPrompt="1"/>
          </p:nvPr>
        </p:nvSpPr>
        <p:spPr>
          <a:xfrm>
            <a:off x="6737350" y="1332588"/>
            <a:ext cx="446722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userDrawn="1">
            <p:ph type="subTitle" idx="1" hasCustomPrompt="1"/>
          </p:nvPr>
        </p:nvSpPr>
        <p:spPr>
          <a:xfrm>
            <a:off x="6737348" y="3093124"/>
            <a:ext cx="4467229" cy="2192339"/>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19" name="Content Placeholder 9"/>
          <p:cNvSpPr>
            <a:spLocks noGrp="1"/>
          </p:cNvSpPr>
          <p:nvPr userDrawn="1">
            <p:ph sz="quarter" idx="12" hasCustomPrompt="1"/>
          </p:nvPr>
        </p:nvSpPr>
        <p:spPr>
          <a:xfrm>
            <a:off x="624706" y="1332588"/>
            <a:ext cx="5381626" cy="3952875"/>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17" name="Picture 16"/>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3" name="Rectangle 2"/>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4" name="Rectangle 3"/>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6" name="Group 5"/>
          <p:cNvGrpSpPr/>
          <p:nvPr userDrawn="1"/>
        </p:nvGrpSpPr>
        <p:grpSpPr>
          <a:xfrm>
            <a:off x="817685" y="6410864"/>
            <a:ext cx="2760487" cy="403790"/>
            <a:chOff x="741485" y="6410864"/>
            <a:chExt cx="2760487" cy="403790"/>
          </a:xfrm>
        </p:grpSpPr>
        <p:sp>
          <p:nvSpPr>
            <p:cNvPr id="7" name="TextBox 6"/>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0" name="Picture 9"/>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2"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hite Pure">
    <p:spTree>
      <p:nvGrpSpPr>
        <p:cNvPr id="1" name=""/>
        <p:cNvGrpSpPr/>
        <p:nvPr/>
      </p:nvGrpSpPr>
      <p:grpSpPr>
        <a:xfrm>
          <a:off x="0" y="0"/>
          <a:ext cx="0" cy="0"/>
          <a:chOff x="0" y="0"/>
          <a:chExt cx="0" cy="0"/>
        </a:xfrm>
      </p:grpSpPr>
      <p:sp>
        <p:nvSpPr>
          <p:cNvPr id="16" name="Title 1"/>
          <p:cNvSpPr>
            <a:spLocks noGrp="1"/>
          </p:cNvSpPr>
          <p:nvPr userDrawn="1">
            <p:ph type="ctrTitle" hasCustomPrompt="1"/>
          </p:nvPr>
        </p:nvSpPr>
        <p:spPr>
          <a:xfrm>
            <a:off x="1443567" y="1773238"/>
            <a:ext cx="10029565" cy="1655762"/>
          </a:xfrm>
        </p:spPr>
        <p:txBody>
          <a:bodyPr anchor="b" anchorCtr="0">
            <a:noAutofit/>
          </a:bodyPr>
          <a:lstStyle>
            <a:lvl1pPr algn="l">
              <a:defRPr sz="4000" b="1" baseline="0">
                <a:solidFill>
                  <a:srgbClr val="1F5CA9"/>
                </a:solidFill>
                <a:latin typeface="K2D" panose="00000500000000000000" pitchFamily="2" charset="-34"/>
              </a:defRPr>
            </a:lvl1pPr>
          </a:lstStyle>
          <a:p>
            <a:r>
              <a:rPr lang="en-US"/>
              <a:t>Tiêu đề chính</a:t>
            </a:r>
            <a:endParaRPr lang="en-US" dirty="0"/>
          </a:p>
        </p:txBody>
      </p:sp>
      <p:sp>
        <p:nvSpPr>
          <p:cNvPr id="18" name="Subtitle 2"/>
          <p:cNvSpPr>
            <a:spLocks noGrp="1"/>
          </p:cNvSpPr>
          <p:nvPr userDrawn="1">
            <p:ph type="subTitle" idx="1" hasCustomPrompt="1"/>
          </p:nvPr>
        </p:nvSpPr>
        <p:spPr>
          <a:xfrm>
            <a:off x="1443566" y="3428999"/>
            <a:ext cx="10029565" cy="796491"/>
          </a:xfrm>
        </p:spPr>
        <p:txBody>
          <a:bodyPr anchor="t" anchorCtr="0">
            <a:normAutofit/>
          </a:bodyPr>
          <a:lstStyle>
            <a:lvl1pPr marL="0" indent="0" algn="l">
              <a:buNone/>
              <a:defRPr sz="3200" baseline="0">
                <a:solidFill>
                  <a:srgbClr val="00AFEF"/>
                </a:solidFill>
                <a:latin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30" name="Picture 2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1466" y="2942152"/>
            <a:ext cx="292100" cy="292100"/>
          </a:xfrm>
          <a:prstGeom prst="rect">
            <a:avLst/>
          </a:prstGeom>
        </p:spPr>
      </p:pic>
      <p:pic>
        <p:nvPicPr>
          <p:cNvPr id="15" name="Picture 14"/>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3" name="Rectangle 2"/>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4" name="Rectangle 3"/>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6" name="Group 5"/>
          <p:cNvGrpSpPr/>
          <p:nvPr userDrawn="1"/>
        </p:nvGrpSpPr>
        <p:grpSpPr>
          <a:xfrm>
            <a:off x="817685" y="6410864"/>
            <a:ext cx="2760487" cy="403790"/>
            <a:chOff x="741485" y="6410864"/>
            <a:chExt cx="2760487" cy="403790"/>
          </a:xfrm>
        </p:grpSpPr>
        <p:sp>
          <p:nvSpPr>
            <p:cNvPr id="7" name="TextBox 6"/>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0" name="Picture 9"/>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2"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ture Left">
    <p:spTree>
      <p:nvGrpSpPr>
        <p:cNvPr id="1" name=""/>
        <p:cNvGrpSpPr/>
        <p:nvPr/>
      </p:nvGrpSpPr>
      <p:grpSpPr>
        <a:xfrm>
          <a:off x="0" y="0"/>
          <a:ext cx="0" cy="0"/>
          <a:chOff x="0" y="0"/>
          <a:chExt cx="0" cy="0"/>
        </a:xfrm>
      </p:grpSpPr>
      <p:sp>
        <p:nvSpPr>
          <p:cNvPr id="3" name="Picture Placeholder 2"/>
          <p:cNvSpPr>
            <a:spLocks noGrp="1"/>
          </p:cNvSpPr>
          <p:nvPr>
            <p:ph type="pic" sz="quarter" idx="12" hasCustomPrompt="1"/>
          </p:nvPr>
        </p:nvSpPr>
        <p:spPr>
          <a:xfrm>
            <a:off x="0" y="0"/>
            <a:ext cx="4787900" cy="6858000"/>
          </a:xfrm>
        </p:spPr>
        <p:txBody>
          <a:bodyPr anchor="ctr" anchorCtr="0"/>
          <a:lstStyle>
            <a:lvl1pPr marL="0" indent="0" algn="ctr">
              <a:buNone/>
              <a:defRPr/>
            </a:lvl1pPr>
          </a:lstStyle>
          <a:p>
            <a:r>
              <a:rPr lang="en-US"/>
              <a:t>Chèn ảnh</a:t>
            </a:r>
            <a:endParaRPr lang="en-US"/>
          </a:p>
        </p:txBody>
      </p:sp>
      <p:sp>
        <p:nvSpPr>
          <p:cNvPr id="16" name="Title 1"/>
          <p:cNvSpPr>
            <a:spLocks noGrp="1"/>
          </p:cNvSpPr>
          <p:nvPr>
            <p:ph type="ctrTitle" hasCustomPrompt="1"/>
          </p:nvPr>
        </p:nvSpPr>
        <p:spPr>
          <a:xfrm>
            <a:off x="5626100" y="1109534"/>
            <a:ext cx="595947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p:ph type="subTitle" idx="1" hasCustomPrompt="1"/>
          </p:nvPr>
        </p:nvSpPr>
        <p:spPr>
          <a:xfrm>
            <a:off x="5626098" y="2870070"/>
            <a:ext cx="5959480" cy="2502381"/>
          </a:xfrm>
        </p:spPr>
        <p:txBody>
          <a:bodyPr anchor="t" anchorCtr="0">
            <a:noAutofit/>
          </a:bodyPr>
          <a:lstStyle>
            <a:lvl1pPr marL="0" indent="0" algn="just">
              <a:lnSpc>
                <a:spcPct val="100000"/>
              </a:lnSpc>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17" name="Rectangle 16"/>
          <p:cNvSpPr/>
          <p:nvPr userDrawn="1"/>
        </p:nvSpPr>
        <p:spPr>
          <a:xfrm>
            <a:off x="4787899" y="0"/>
            <a:ext cx="116779" cy="6858000"/>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5106" y="241300"/>
            <a:ext cx="292100" cy="292100"/>
          </a:xfrm>
          <a:prstGeom prst="rect">
            <a:avLst/>
          </a:prstGeom>
        </p:spPr>
      </p:pic>
      <p:pic>
        <p:nvPicPr>
          <p:cNvPr id="22" name="Picture 21"/>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4" name="Rectangle 3"/>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5" name="Rectangle 4"/>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7" name="Group 6"/>
          <p:cNvGrpSpPr/>
          <p:nvPr userDrawn="1"/>
        </p:nvGrpSpPr>
        <p:grpSpPr>
          <a:xfrm>
            <a:off x="817685" y="6410864"/>
            <a:ext cx="2760487" cy="403790"/>
            <a:chOff x="741485" y="6410864"/>
            <a:chExt cx="2760487" cy="403790"/>
          </a:xfrm>
        </p:grpSpPr>
        <p:sp>
          <p:nvSpPr>
            <p:cNvPr id="8" name="TextBox 7"/>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0" name="TextBox 9"/>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1" name="Picture 10"/>
          <p:cNvPicPr>
            <a:picLocks noChangeAspect="1"/>
          </p:cNvPicPr>
          <p:nvPr userDrawn="1"/>
        </p:nvPicPr>
        <p:blipFill>
          <a:blip r:embed="rId4"/>
          <a:stretch>
            <a:fillRect/>
          </a:stretch>
        </p:blipFill>
        <p:spPr>
          <a:xfrm>
            <a:off x="2583391" y="6481985"/>
            <a:ext cx="9339545" cy="118261"/>
          </a:xfrm>
          <a:prstGeom prst="rect">
            <a:avLst/>
          </a:prstGeom>
        </p:spPr>
      </p:pic>
      <p:sp>
        <p:nvSpPr>
          <p:cNvPr id="12"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3"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Picture Left">
    <p:spTree>
      <p:nvGrpSpPr>
        <p:cNvPr id="1" name=""/>
        <p:cNvGrpSpPr/>
        <p:nvPr/>
      </p:nvGrpSpPr>
      <p:grpSpPr>
        <a:xfrm>
          <a:off x="0" y="0"/>
          <a:ext cx="0" cy="0"/>
          <a:chOff x="0" y="0"/>
          <a:chExt cx="0" cy="0"/>
        </a:xfrm>
      </p:grpSpPr>
      <p:pic>
        <p:nvPicPr>
          <p:cNvPr id="28" name="Picture 27"/>
          <p:cNvPicPr>
            <a:picLocks noChangeAspect="1"/>
          </p:cNvPicPr>
          <p:nvPr userDrawn="1"/>
        </p:nvPicPr>
        <p:blipFill>
          <a:blip r:embed="rId2">
            <a:duotone>
              <a:schemeClr val="bg2">
                <a:shade val="45000"/>
                <a:satMod val="135000"/>
              </a:schemeClr>
              <a:prstClr val="white"/>
            </a:duotone>
          </a:blip>
          <a:stretch>
            <a:fillRect/>
          </a:stretch>
        </p:blipFill>
        <p:spPr>
          <a:xfrm rot="2700000">
            <a:off x="781863" y="1310095"/>
            <a:ext cx="3916148" cy="3910374"/>
          </a:xfrm>
          <a:prstGeom prst="rect">
            <a:avLst/>
          </a:prstGeom>
        </p:spPr>
      </p:pic>
      <p:sp>
        <p:nvSpPr>
          <p:cNvPr id="16" name="Title 1"/>
          <p:cNvSpPr>
            <a:spLocks noGrp="1"/>
          </p:cNvSpPr>
          <p:nvPr>
            <p:ph type="ctrTitle" hasCustomPrompt="1"/>
          </p:nvPr>
        </p:nvSpPr>
        <p:spPr>
          <a:xfrm>
            <a:off x="5575300" y="769938"/>
            <a:ext cx="595947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p:ph type="subTitle" idx="1" hasCustomPrompt="1"/>
          </p:nvPr>
        </p:nvSpPr>
        <p:spPr>
          <a:xfrm>
            <a:off x="5575298" y="2530474"/>
            <a:ext cx="5959480" cy="3550350"/>
          </a:xfrm>
        </p:spPr>
        <p:txBody>
          <a:bodyPr anchor="t" anchorCtr="0">
            <a:noAutofit/>
          </a:bodyPr>
          <a:lstStyle>
            <a:lvl1pPr marL="0" indent="0" algn="just">
              <a:lnSpc>
                <a:spcPct val="100000"/>
              </a:lnSpc>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pic>
        <p:nvPicPr>
          <p:cNvPr id="22" name="Picture 21"/>
          <p:cNvPicPr>
            <a:picLocks noChangeAspect="1"/>
          </p:cNvPicPr>
          <p:nvPr userDrawn="1"/>
        </p:nvPicPr>
        <p:blipFill>
          <a:blip r:embed="rId2"/>
          <a:stretch>
            <a:fillRect/>
          </a:stretch>
        </p:blipFill>
        <p:spPr>
          <a:xfrm>
            <a:off x="11987783" y="93587"/>
            <a:ext cx="107165" cy="107007"/>
          </a:xfrm>
          <a:prstGeom prst="rect">
            <a:avLst/>
          </a:prstGeom>
        </p:spPr>
      </p:pic>
      <p:sp>
        <p:nvSpPr>
          <p:cNvPr id="23" name="Picture Placeholder 22"/>
          <p:cNvSpPr>
            <a:spLocks noGrp="1"/>
          </p:cNvSpPr>
          <p:nvPr>
            <p:ph type="pic" sz="quarter" idx="12" hasCustomPrompt="1"/>
          </p:nvPr>
        </p:nvSpPr>
        <p:spPr>
          <a:xfrm>
            <a:off x="438976" y="127568"/>
            <a:ext cx="2971800" cy="2971800"/>
          </a:xfrm>
          <a:prstGeom prst="diamond">
            <a:avLst/>
          </a:prstGeom>
          <a:ln>
            <a:noFill/>
          </a:ln>
        </p:spPr>
        <p:txBody>
          <a:bodyPr anchor="ctr" anchorCtr="0">
            <a:normAutofit/>
          </a:bodyPr>
          <a:lstStyle>
            <a:lvl1pPr marL="0" indent="0" algn="ctr">
              <a:buNone/>
              <a:defRPr sz="2400"/>
            </a:lvl1pPr>
          </a:lstStyle>
          <a:p>
            <a:r>
              <a:rPr lang="en-US"/>
              <a:t>Chèn ảnh</a:t>
            </a:r>
            <a:endParaRPr lang="en-US"/>
          </a:p>
        </p:txBody>
      </p:sp>
      <p:sp>
        <p:nvSpPr>
          <p:cNvPr id="24" name="Picture Placeholder 22"/>
          <p:cNvSpPr>
            <a:spLocks noGrp="1"/>
          </p:cNvSpPr>
          <p:nvPr>
            <p:ph type="pic" sz="quarter" idx="13" hasCustomPrompt="1"/>
          </p:nvPr>
        </p:nvSpPr>
        <p:spPr>
          <a:xfrm>
            <a:off x="438976" y="3365543"/>
            <a:ext cx="2971800" cy="2971800"/>
          </a:xfrm>
          <a:prstGeom prst="diamond">
            <a:avLst/>
          </a:prstGeom>
          <a:ln>
            <a:noFill/>
          </a:ln>
        </p:spPr>
        <p:txBody>
          <a:bodyPr anchor="ctr" anchorCtr="0">
            <a:normAutofit/>
          </a:bodyPr>
          <a:lstStyle>
            <a:lvl1pPr marL="0" indent="0" algn="ctr">
              <a:buNone/>
              <a:defRPr sz="2400"/>
            </a:lvl1pPr>
          </a:lstStyle>
          <a:p>
            <a:r>
              <a:rPr lang="en-US"/>
              <a:t>Chèn ảnh</a:t>
            </a:r>
            <a:endParaRPr lang="en-US"/>
          </a:p>
        </p:txBody>
      </p:sp>
      <p:sp>
        <p:nvSpPr>
          <p:cNvPr id="25" name="Picture Placeholder 22"/>
          <p:cNvSpPr>
            <a:spLocks noGrp="1"/>
          </p:cNvSpPr>
          <p:nvPr>
            <p:ph type="pic" sz="quarter" idx="14" hasCustomPrompt="1"/>
          </p:nvPr>
        </p:nvSpPr>
        <p:spPr>
          <a:xfrm>
            <a:off x="2032811" y="1752381"/>
            <a:ext cx="2971800" cy="2971800"/>
          </a:xfrm>
          <a:prstGeom prst="diamond">
            <a:avLst/>
          </a:prstGeom>
          <a:ln>
            <a:noFill/>
          </a:ln>
        </p:spPr>
        <p:txBody>
          <a:bodyPr anchor="ctr" anchorCtr="0">
            <a:normAutofit/>
          </a:bodyPr>
          <a:lstStyle>
            <a:lvl1pPr marL="0" indent="0" algn="ctr">
              <a:buNone/>
              <a:defRPr sz="2400"/>
            </a:lvl1pPr>
          </a:lstStyle>
          <a:p>
            <a:r>
              <a:rPr lang="en-US"/>
              <a:t>Chèn ảnh</a:t>
            </a:r>
            <a:endParaRPr lang="en-US"/>
          </a:p>
        </p:txBody>
      </p:sp>
      <p:pic>
        <p:nvPicPr>
          <p:cNvPr id="26" name="Picture 25"/>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102776" y="2393663"/>
            <a:ext cx="1716960" cy="1717475"/>
          </a:xfrm>
          <a:prstGeom prst="rect">
            <a:avLst/>
          </a:prstGeom>
        </p:spPr>
      </p:pic>
      <p:sp>
        <p:nvSpPr>
          <p:cNvPr id="2"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3" name="Rectangle 2"/>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4" name="Rectangle 3"/>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6" name="Group 5"/>
          <p:cNvGrpSpPr/>
          <p:nvPr userDrawn="1"/>
        </p:nvGrpSpPr>
        <p:grpSpPr>
          <a:xfrm>
            <a:off x="817685" y="6410864"/>
            <a:ext cx="2760487" cy="403790"/>
            <a:chOff x="741485" y="6410864"/>
            <a:chExt cx="2760487" cy="403790"/>
          </a:xfrm>
        </p:grpSpPr>
        <p:sp>
          <p:nvSpPr>
            <p:cNvPr id="7" name="TextBox 6"/>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0" name="Picture 9"/>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2"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ue Left">
    <p:spTree>
      <p:nvGrpSpPr>
        <p:cNvPr id="1" name=""/>
        <p:cNvGrpSpPr/>
        <p:nvPr/>
      </p:nvGrpSpPr>
      <p:grpSpPr>
        <a:xfrm>
          <a:off x="0" y="0"/>
          <a:ext cx="0" cy="0"/>
          <a:chOff x="0" y="0"/>
          <a:chExt cx="0" cy="0"/>
        </a:xfrm>
      </p:grpSpPr>
      <p:grpSp>
        <p:nvGrpSpPr>
          <p:cNvPr id="15" name="Group 14"/>
          <p:cNvGrpSpPr/>
          <p:nvPr userDrawn="1"/>
        </p:nvGrpSpPr>
        <p:grpSpPr>
          <a:xfrm>
            <a:off x="170156" y="134614"/>
            <a:ext cx="3918888" cy="6192390"/>
            <a:chOff x="125766" y="134614"/>
            <a:chExt cx="3918888" cy="6192390"/>
          </a:xfrm>
        </p:grpSpPr>
        <p:sp>
          <p:nvSpPr>
            <p:cNvPr id="16" name="Rectangle 15"/>
            <p:cNvSpPr/>
            <p:nvPr userDrawn="1"/>
          </p:nvSpPr>
          <p:spPr>
            <a:xfrm>
              <a:off x="125766" y="134614"/>
              <a:ext cx="3918888" cy="6192390"/>
            </a:xfrm>
            <a:prstGeom prst="rect">
              <a:avLst/>
            </a:prstGeom>
            <a:solidFill>
              <a:srgbClr val="1F5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7" name="Rectangle 16"/>
            <p:cNvSpPr/>
            <p:nvPr userDrawn="1"/>
          </p:nvSpPr>
          <p:spPr>
            <a:xfrm>
              <a:off x="125766" y="134614"/>
              <a:ext cx="3918888" cy="54884"/>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sp>
        <p:nvSpPr>
          <p:cNvPr id="3" name="Subtitle 2"/>
          <p:cNvSpPr>
            <a:spLocks noGrp="1"/>
          </p:cNvSpPr>
          <p:nvPr>
            <p:ph type="subTitle" idx="1" hasCustomPrompt="1"/>
          </p:nvPr>
        </p:nvSpPr>
        <p:spPr>
          <a:xfrm>
            <a:off x="423332" y="2190750"/>
            <a:ext cx="3335867" cy="3761528"/>
          </a:xfrm>
        </p:spPr>
        <p:txBody>
          <a:bodyPr>
            <a:normAutofit/>
          </a:bodyPr>
          <a:lstStyle>
            <a:lvl1pPr marL="0" indent="0" algn="l">
              <a:lnSpc>
                <a:spcPct val="100000"/>
              </a:lnSpc>
              <a:buNone/>
              <a:defRPr sz="1600" b="0" i="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Title 1"/>
          <p:cNvSpPr>
            <a:spLocks noGrp="1"/>
          </p:cNvSpPr>
          <p:nvPr>
            <p:ph type="ctrTitle" hasCustomPrompt="1"/>
          </p:nvPr>
        </p:nvSpPr>
        <p:spPr>
          <a:xfrm>
            <a:off x="423333" y="481807"/>
            <a:ext cx="3335866" cy="1570038"/>
          </a:xfrm>
        </p:spPr>
        <p:txBody>
          <a:bodyPr anchor="b" anchorCtr="0">
            <a:noAutofit/>
          </a:bodyPr>
          <a:lstStyle>
            <a:lvl1pPr algn="l">
              <a:defRPr sz="2800" b="1">
                <a:solidFill>
                  <a:schemeClr val="bg1"/>
                </a:solidFill>
                <a:latin typeface="K2D" panose="00000500000000000000" pitchFamily="2" charset="-34"/>
              </a:defRPr>
            </a:lvl1pPr>
          </a:lstStyle>
          <a:p>
            <a:r>
              <a:rPr lang="en-US"/>
              <a:t>Tiêu đề</a:t>
            </a:r>
            <a:endParaRPr lang="en-US" dirty="0"/>
          </a:p>
        </p:txBody>
      </p:sp>
      <p:sp>
        <p:nvSpPr>
          <p:cNvPr id="10" name="Content Placeholder 9"/>
          <p:cNvSpPr>
            <a:spLocks noGrp="1"/>
          </p:cNvSpPr>
          <p:nvPr>
            <p:ph sz="quarter" idx="12" hasCustomPrompt="1"/>
          </p:nvPr>
        </p:nvSpPr>
        <p:spPr>
          <a:xfrm>
            <a:off x="4210050" y="1233577"/>
            <a:ext cx="7685088" cy="4882552"/>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31" name="Pictur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57565" y="285479"/>
            <a:ext cx="457200" cy="457200"/>
          </a:xfrm>
          <a:prstGeom prst="rect">
            <a:avLst/>
          </a:prstGeom>
        </p:spPr>
      </p:pic>
      <p:pic>
        <p:nvPicPr>
          <p:cNvPr id="23" name="Picture 22"/>
          <p:cNvPicPr>
            <a:picLocks noChangeAspect="1"/>
          </p:cNvPicPr>
          <p:nvPr userDrawn="1"/>
        </p:nvPicPr>
        <p:blipFill>
          <a:blip r:embed="rId3"/>
          <a:stretch>
            <a:fillRect/>
          </a:stretch>
        </p:blipFill>
        <p:spPr>
          <a:xfrm>
            <a:off x="11987783" y="93587"/>
            <a:ext cx="107165" cy="107007"/>
          </a:xfrm>
          <a:prstGeom prst="rect">
            <a:avLst/>
          </a:prstGeom>
        </p:spPr>
      </p:pic>
      <p:sp>
        <p:nvSpPr>
          <p:cNvPr id="4"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5" name="Rectangle 4"/>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6" name="Rectangle 5"/>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8" name="Group 7"/>
          <p:cNvGrpSpPr/>
          <p:nvPr userDrawn="1"/>
        </p:nvGrpSpPr>
        <p:grpSpPr>
          <a:xfrm>
            <a:off x="817685" y="6410864"/>
            <a:ext cx="2760487" cy="403790"/>
            <a:chOff x="741485" y="6410864"/>
            <a:chExt cx="2760487" cy="403790"/>
          </a:xfrm>
        </p:grpSpPr>
        <p:sp>
          <p:nvSpPr>
            <p:cNvPr id="9" name="TextBox 8"/>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1" name="TextBox 10"/>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2" name="TextBox 11"/>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3" name="Picture 12"/>
          <p:cNvPicPr>
            <a:picLocks noChangeAspect="1"/>
          </p:cNvPicPr>
          <p:nvPr userDrawn="1"/>
        </p:nvPicPr>
        <p:blipFill>
          <a:blip r:embed="rId4"/>
          <a:stretch>
            <a:fillRect/>
          </a:stretch>
        </p:blipFill>
        <p:spPr>
          <a:xfrm>
            <a:off x="2583391" y="6481985"/>
            <a:ext cx="9339545" cy="118261"/>
          </a:xfrm>
          <a:prstGeom prst="rect">
            <a:avLst/>
          </a:prstGeom>
        </p:spPr>
      </p:pic>
      <p:sp>
        <p:nvSpPr>
          <p:cNvPr id="14"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8"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icture Top">
    <p:bg>
      <p:bgPr>
        <a:solidFill>
          <a:schemeClr val="bg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152386" y="134613"/>
            <a:ext cx="11887228" cy="2275212"/>
            <a:chOff x="125766" y="134611"/>
            <a:chExt cx="3918888" cy="6192393"/>
          </a:xfrm>
        </p:grpSpPr>
        <p:sp>
          <p:nvSpPr>
            <p:cNvPr id="8" name="Rectangle 7"/>
            <p:cNvSpPr/>
            <p:nvPr userDrawn="1"/>
          </p:nvSpPr>
          <p:spPr>
            <a:xfrm>
              <a:off x="125766" y="134614"/>
              <a:ext cx="3918888" cy="6192390"/>
            </a:xfrm>
            <a:prstGeom prst="rect">
              <a:avLst/>
            </a:prstGeom>
            <a:solidFill>
              <a:srgbClr val="1F5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0" name="Rectangle 19"/>
            <p:cNvSpPr/>
            <p:nvPr userDrawn="1"/>
          </p:nvSpPr>
          <p:spPr>
            <a:xfrm>
              <a:off x="125766" y="134611"/>
              <a:ext cx="3918888" cy="124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sp>
        <p:nvSpPr>
          <p:cNvPr id="3" name="Subtitle 2"/>
          <p:cNvSpPr>
            <a:spLocks noGrp="1"/>
          </p:cNvSpPr>
          <p:nvPr>
            <p:ph type="subTitle" idx="1" hasCustomPrompt="1"/>
          </p:nvPr>
        </p:nvSpPr>
        <p:spPr>
          <a:xfrm>
            <a:off x="6191250" y="465934"/>
            <a:ext cx="5229225" cy="1634339"/>
          </a:xfrm>
        </p:spPr>
        <p:txBody>
          <a:bodyPr wrap="square">
            <a:noAutofit/>
          </a:bodyPr>
          <a:lstStyle>
            <a:lvl1pPr marL="0" indent="0" algn="l">
              <a:lnSpc>
                <a:spcPct val="150000"/>
              </a:lnSpc>
              <a:buNone/>
              <a:defRPr sz="1600" b="0" i="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Title 1"/>
          <p:cNvSpPr>
            <a:spLocks noGrp="1"/>
          </p:cNvSpPr>
          <p:nvPr>
            <p:ph type="ctrTitle" hasCustomPrompt="1"/>
          </p:nvPr>
        </p:nvSpPr>
        <p:spPr>
          <a:xfrm>
            <a:off x="624705" y="3223632"/>
            <a:ext cx="4928369" cy="1420849"/>
          </a:xfrm>
        </p:spPr>
        <p:txBody>
          <a:bodyPr anchor="b" anchorCtr="0">
            <a:noAutofit/>
          </a:bodyPr>
          <a:lstStyle>
            <a:lvl1pPr algn="l">
              <a:defRPr sz="2800" b="1">
                <a:solidFill>
                  <a:srgbClr val="1F5CA9"/>
                </a:solidFill>
                <a:latin typeface="K2D" panose="00000500000000000000" pitchFamily="2" charset="-34"/>
              </a:defRPr>
            </a:lvl1pPr>
          </a:lstStyle>
          <a:p>
            <a:r>
              <a:rPr lang="en-US"/>
              <a:t>Tiêu đề</a:t>
            </a:r>
            <a:endParaRPr lang="en-US" dirty="0"/>
          </a:p>
        </p:txBody>
      </p:sp>
      <p:sp>
        <p:nvSpPr>
          <p:cNvPr id="9" name="Picture Placeholder 8"/>
          <p:cNvSpPr>
            <a:spLocks noGrp="1"/>
          </p:cNvSpPr>
          <p:nvPr>
            <p:ph type="pic" sz="quarter" idx="12" hasCustomPrompt="1"/>
          </p:nvPr>
        </p:nvSpPr>
        <p:spPr>
          <a:xfrm>
            <a:off x="625089" y="438150"/>
            <a:ext cx="4927600" cy="2619375"/>
          </a:xfrm>
          <a:solidFill>
            <a:schemeClr val="bg1"/>
          </a:solidFill>
          <a:ln w="38100">
            <a:noFill/>
            <a:miter lim="800000"/>
          </a:ln>
        </p:spPr>
        <p:txBody>
          <a:bodyPr anchor="ctr" anchorCtr="0"/>
          <a:lstStyle>
            <a:lvl1pPr marL="0" indent="0" algn="ctr">
              <a:buNone/>
              <a:defRPr/>
            </a:lvl1pPr>
          </a:lstStyle>
          <a:p>
            <a:r>
              <a:rPr lang="en-US"/>
              <a:t>Chèn ảnh</a:t>
            </a:r>
            <a:endParaRPr lang="en-US"/>
          </a:p>
        </p:txBody>
      </p:sp>
      <p:sp>
        <p:nvSpPr>
          <p:cNvPr id="19" name="Rectangle 18"/>
          <p:cNvSpPr/>
          <p:nvPr userDrawn="1"/>
        </p:nvSpPr>
        <p:spPr>
          <a:xfrm>
            <a:off x="624706" y="3062972"/>
            <a:ext cx="4927984" cy="88554"/>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1" name="Picture 20"/>
          <p:cNvPicPr>
            <a:picLocks noChangeAspect="1"/>
          </p:cNvPicPr>
          <p:nvPr userDrawn="1"/>
        </p:nvPicPr>
        <p:blipFill>
          <a:blip r:embed="rId2">
            <a:alphaModFix amt="85000"/>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069466" y="2644402"/>
            <a:ext cx="3453753" cy="3402396"/>
          </a:xfrm>
          <a:prstGeom prst="rect">
            <a:avLst/>
          </a:prstGeom>
        </p:spPr>
      </p:pic>
      <p:pic>
        <p:nvPicPr>
          <p:cNvPr id="37" name="Picture 3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353815" y="2177429"/>
            <a:ext cx="457200" cy="457200"/>
          </a:xfrm>
          <a:prstGeom prst="rect">
            <a:avLst/>
          </a:prstGeom>
        </p:spPr>
      </p:pic>
      <p:pic>
        <p:nvPicPr>
          <p:cNvPr id="27" name="Picture 26"/>
          <p:cNvPicPr>
            <a:picLocks noChangeAspect="1"/>
          </p:cNvPicPr>
          <p:nvPr userDrawn="1"/>
        </p:nvPicPr>
        <p:blipFill>
          <a:blip r:embed="rId4"/>
          <a:stretch>
            <a:fillRect/>
          </a:stretch>
        </p:blipFill>
        <p:spPr>
          <a:xfrm>
            <a:off x="11987783" y="93587"/>
            <a:ext cx="107165" cy="107007"/>
          </a:xfrm>
          <a:prstGeom prst="rect">
            <a:avLst/>
          </a:prstGeom>
        </p:spPr>
      </p:pic>
      <p:sp>
        <p:nvSpPr>
          <p:cNvPr id="5"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6" name="Rectangle 5"/>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7" name="Rectangle 6"/>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0"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11" name="Group 10"/>
          <p:cNvGrpSpPr/>
          <p:nvPr userDrawn="1"/>
        </p:nvGrpSpPr>
        <p:grpSpPr>
          <a:xfrm>
            <a:off x="817685" y="6410864"/>
            <a:ext cx="2760487" cy="403790"/>
            <a:chOff x="741485" y="6410864"/>
            <a:chExt cx="2760487" cy="403790"/>
          </a:xfrm>
        </p:grpSpPr>
        <p:sp>
          <p:nvSpPr>
            <p:cNvPr id="12" name="TextBox 11"/>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3" name="TextBox 12"/>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4" name="TextBox 13"/>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5" name="Picture 14"/>
          <p:cNvPicPr>
            <a:picLocks noChangeAspect="1"/>
          </p:cNvPicPr>
          <p:nvPr userDrawn="1"/>
        </p:nvPicPr>
        <p:blipFill>
          <a:blip r:embed="rId5"/>
          <a:stretch>
            <a:fillRect/>
          </a:stretch>
        </p:blipFill>
        <p:spPr>
          <a:xfrm>
            <a:off x="2583391" y="6481985"/>
            <a:ext cx="9339545" cy="118261"/>
          </a:xfrm>
          <a:prstGeom prst="rect">
            <a:avLst/>
          </a:prstGeom>
        </p:spPr>
      </p:pic>
      <p:sp>
        <p:nvSpPr>
          <p:cNvPr id="16"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7"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icture Bottom">
    <p:bg>
      <p:bgPr>
        <a:solidFill>
          <a:schemeClr val="bg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152386" y="3979538"/>
            <a:ext cx="11887228" cy="2275212"/>
            <a:chOff x="125766" y="134611"/>
            <a:chExt cx="3918888" cy="6192393"/>
          </a:xfrm>
        </p:grpSpPr>
        <p:sp>
          <p:nvSpPr>
            <p:cNvPr id="8" name="Rectangle 7"/>
            <p:cNvSpPr/>
            <p:nvPr userDrawn="1"/>
          </p:nvSpPr>
          <p:spPr>
            <a:xfrm>
              <a:off x="125766" y="134614"/>
              <a:ext cx="3918888" cy="6192390"/>
            </a:xfrm>
            <a:prstGeom prst="rect">
              <a:avLst/>
            </a:prstGeom>
            <a:solidFill>
              <a:srgbClr val="1F5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0" name="Rectangle 19"/>
            <p:cNvSpPr/>
            <p:nvPr userDrawn="1"/>
          </p:nvSpPr>
          <p:spPr>
            <a:xfrm>
              <a:off x="125766" y="134611"/>
              <a:ext cx="3918888" cy="124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sp>
        <p:nvSpPr>
          <p:cNvPr id="3" name="Subtitle 2"/>
          <p:cNvSpPr>
            <a:spLocks noGrp="1"/>
          </p:cNvSpPr>
          <p:nvPr>
            <p:ph type="subTitle" idx="1" hasCustomPrompt="1"/>
          </p:nvPr>
        </p:nvSpPr>
        <p:spPr>
          <a:xfrm>
            <a:off x="741485" y="4229011"/>
            <a:ext cx="5229225" cy="1634339"/>
          </a:xfrm>
        </p:spPr>
        <p:txBody>
          <a:bodyPr>
            <a:normAutofit/>
          </a:bodyPr>
          <a:lstStyle>
            <a:lvl1pPr marL="0" indent="0" algn="l">
              <a:lnSpc>
                <a:spcPct val="150000"/>
              </a:lnSpc>
              <a:buNone/>
              <a:defRPr sz="1600" b="0" i="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Title 1"/>
          <p:cNvSpPr>
            <a:spLocks noGrp="1"/>
          </p:cNvSpPr>
          <p:nvPr>
            <p:ph type="ctrTitle" hasCustomPrompt="1"/>
          </p:nvPr>
        </p:nvSpPr>
        <p:spPr>
          <a:xfrm>
            <a:off x="6569891" y="811935"/>
            <a:ext cx="5229225" cy="1420849"/>
          </a:xfrm>
        </p:spPr>
        <p:txBody>
          <a:bodyPr anchor="b" anchorCtr="0">
            <a:noAutofit/>
          </a:bodyPr>
          <a:lstStyle>
            <a:lvl1pPr algn="l">
              <a:defRPr sz="2800" b="1">
                <a:solidFill>
                  <a:srgbClr val="1F5CA9"/>
                </a:solidFill>
                <a:latin typeface="K2D" panose="00000500000000000000" pitchFamily="2" charset="-34"/>
              </a:defRPr>
            </a:lvl1pPr>
          </a:lstStyle>
          <a:p>
            <a:r>
              <a:rPr lang="en-US"/>
              <a:t>Tiêu đề</a:t>
            </a:r>
            <a:endParaRPr lang="en-US" dirty="0"/>
          </a:p>
        </p:txBody>
      </p:sp>
      <p:sp>
        <p:nvSpPr>
          <p:cNvPr id="9" name="Picture Placeholder 8"/>
          <p:cNvSpPr>
            <a:spLocks noGrp="1"/>
          </p:cNvSpPr>
          <p:nvPr>
            <p:ph type="pic" sz="quarter" idx="12" hasCustomPrompt="1"/>
          </p:nvPr>
        </p:nvSpPr>
        <p:spPr>
          <a:xfrm>
            <a:off x="6720704" y="2860675"/>
            <a:ext cx="4927600" cy="2619375"/>
          </a:xfrm>
          <a:solidFill>
            <a:schemeClr val="bg1"/>
          </a:solidFill>
          <a:ln w="38100">
            <a:noFill/>
            <a:miter lim="800000"/>
          </a:ln>
        </p:spPr>
        <p:txBody>
          <a:bodyPr anchor="ctr" anchorCtr="0"/>
          <a:lstStyle>
            <a:lvl1pPr marL="0" indent="0" algn="ctr">
              <a:buNone/>
              <a:defRPr/>
            </a:lvl1pPr>
          </a:lstStyle>
          <a:p>
            <a:r>
              <a:rPr lang="en-US"/>
              <a:t>Chèn ảnh</a:t>
            </a:r>
            <a:endParaRPr lang="en-US"/>
          </a:p>
        </p:txBody>
      </p:sp>
      <p:sp>
        <p:nvSpPr>
          <p:cNvPr id="19" name="Rectangle 18"/>
          <p:cNvSpPr/>
          <p:nvPr userDrawn="1"/>
        </p:nvSpPr>
        <p:spPr>
          <a:xfrm>
            <a:off x="6720704" y="2772120"/>
            <a:ext cx="4928369" cy="88554"/>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1" name="Picture 20"/>
          <p:cNvPicPr>
            <a:picLocks noChangeAspect="1"/>
          </p:cNvPicPr>
          <p:nvPr userDrawn="1"/>
        </p:nvPicPr>
        <p:blipFill>
          <a:blip r:embed="rId2">
            <a:alphaModFix amt="85000"/>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183842" y="373388"/>
            <a:ext cx="3453753" cy="3402396"/>
          </a:xfrm>
          <a:prstGeom prst="rect">
            <a:avLst/>
          </a:prstGeom>
        </p:spPr>
      </p:pic>
      <p:pic>
        <p:nvPicPr>
          <p:cNvPr id="36" name="Picture 3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22467" y="3759764"/>
            <a:ext cx="457200" cy="457200"/>
          </a:xfrm>
          <a:prstGeom prst="rect">
            <a:avLst/>
          </a:prstGeom>
        </p:spPr>
      </p:pic>
      <p:pic>
        <p:nvPicPr>
          <p:cNvPr id="27" name="Picture 26"/>
          <p:cNvPicPr>
            <a:picLocks noChangeAspect="1"/>
          </p:cNvPicPr>
          <p:nvPr userDrawn="1"/>
        </p:nvPicPr>
        <p:blipFill>
          <a:blip r:embed="rId4"/>
          <a:stretch>
            <a:fillRect/>
          </a:stretch>
        </p:blipFill>
        <p:spPr>
          <a:xfrm>
            <a:off x="11987783" y="93587"/>
            <a:ext cx="107165" cy="107007"/>
          </a:xfrm>
          <a:prstGeom prst="rect">
            <a:avLst/>
          </a:prstGeom>
        </p:spPr>
      </p:pic>
      <p:sp>
        <p:nvSpPr>
          <p:cNvPr id="5"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6" name="Rectangle 5"/>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7" name="Rectangle 6"/>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0"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11" name="Group 10"/>
          <p:cNvGrpSpPr/>
          <p:nvPr userDrawn="1"/>
        </p:nvGrpSpPr>
        <p:grpSpPr>
          <a:xfrm>
            <a:off x="817685" y="6410864"/>
            <a:ext cx="2760487" cy="403790"/>
            <a:chOff x="741485" y="6410864"/>
            <a:chExt cx="2760487" cy="403790"/>
          </a:xfrm>
        </p:grpSpPr>
        <p:sp>
          <p:nvSpPr>
            <p:cNvPr id="12" name="TextBox 11"/>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3" name="TextBox 12"/>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4" name="TextBox 13"/>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5" name="Picture 14"/>
          <p:cNvPicPr>
            <a:picLocks noChangeAspect="1"/>
          </p:cNvPicPr>
          <p:nvPr userDrawn="1"/>
        </p:nvPicPr>
        <p:blipFill>
          <a:blip r:embed="rId5"/>
          <a:stretch>
            <a:fillRect/>
          </a:stretch>
        </p:blipFill>
        <p:spPr>
          <a:xfrm>
            <a:off x="2583391" y="6481985"/>
            <a:ext cx="9339545" cy="118261"/>
          </a:xfrm>
          <a:prstGeom prst="rect">
            <a:avLst/>
          </a:prstGeom>
        </p:spPr>
      </p:pic>
      <p:sp>
        <p:nvSpPr>
          <p:cNvPr id="16"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7"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User Information">
    <p:bg>
      <p:bgPr>
        <a:solidFill>
          <a:schemeClr val="bg1"/>
        </a:solidFill>
        <a:effectLst/>
      </p:bgPr>
    </p:bg>
    <p:spTree>
      <p:nvGrpSpPr>
        <p:cNvPr id="1" name=""/>
        <p:cNvGrpSpPr/>
        <p:nvPr/>
      </p:nvGrpSpPr>
      <p:grpSpPr>
        <a:xfrm>
          <a:off x="0" y="0"/>
          <a:ext cx="0" cy="0"/>
          <a:chOff x="0" y="0"/>
          <a:chExt cx="0" cy="0"/>
        </a:xfrm>
      </p:grpSpPr>
      <p:sp>
        <p:nvSpPr>
          <p:cNvPr id="20" name="Rectangle 19"/>
          <p:cNvSpPr/>
          <p:nvPr userDrawn="1"/>
        </p:nvSpPr>
        <p:spPr>
          <a:xfrm>
            <a:off x="0" y="2580549"/>
            <a:ext cx="12192000" cy="107901"/>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3" name="Subtitle 2"/>
          <p:cNvSpPr>
            <a:spLocks noGrp="1"/>
          </p:cNvSpPr>
          <p:nvPr>
            <p:ph type="subTitle" idx="1" hasCustomPrompt="1"/>
          </p:nvPr>
        </p:nvSpPr>
        <p:spPr>
          <a:xfrm>
            <a:off x="3501972" y="3856819"/>
            <a:ext cx="7445428" cy="2304603"/>
          </a:xfrm>
        </p:spPr>
        <p:txBody>
          <a:bodyPr>
            <a:normAutofit/>
          </a:bodyPr>
          <a:lstStyle>
            <a:lvl1pPr marL="0" indent="0" algn="l">
              <a:lnSpc>
                <a:spcPct val="100000"/>
              </a:lnSpc>
              <a:buNone/>
              <a:defRPr sz="1600" b="0" i="0">
                <a:solidFill>
                  <a:srgbClr val="000000"/>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Các thông tin cá nhân có liên quan</a:t>
            </a:r>
            <a:endParaRPr lang="en-US" dirty="0"/>
          </a:p>
        </p:txBody>
      </p:sp>
      <p:sp>
        <p:nvSpPr>
          <p:cNvPr id="2" name="Title 1"/>
          <p:cNvSpPr>
            <a:spLocks noGrp="1"/>
          </p:cNvSpPr>
          <p:nvPr>
            <p:ph type="ctrTitle" hasCustomPrompt="1"/>
          </p:nvPr>
        </p:nvSpPr>
        <p:spPr>
          <a:xfrm>
            <a:off x="3503437" y="2747660"/>
            <a:ext cx="7443963" cy="904404"/>
          </a:xfrm>
        </p:spPr>
        <p:txBody>
          <a:bodyPr vert="horz" lIns="91440" tIns="45720" rIns="91440" bIns="45720" rtlCol="0" anchor="ctr">
            <a:normAutofit/>
          </a:bodyPr>
          <a:lstStyle>
            <a:lvl1pPr>
              <a:defRPr lang="en-US" sz="3200" b="1" baseline="0" dirty="0">
                <a:solidFill>
                  <a:srgbClr val="1F5CA9"/>
                </a:solidFill>
                <a:latin typeface="K2D" panose="00000500000000000000" pitchFamily="2" charset="-34"/>
                <a:ea typeface="+mn-ea"/>
                <a:cs typeface="+mn-cs"/>
              </a:defRPr>
            </a:lvl1pPr>
          </a:lstStyle>
          <a:p>
            <a:pPr lvl="0"/>
            <a:r>
              <a:rPr lang="en-US"/>
              <a:t>Nhấn vào để chỉnh sửa tên</a:t>
            </a:r>
            <a:endParaRPr lang="en-US" dirty="0"/>
          </a:p>
        </p:txBody>
      </p:sp>
      <p:sp>
        <p:nvSpPr>
          <p:cNvPr id="10" name="Picture Placeholder 9"/>
          <p:cNvSpPr>
            <a:spLocks noGrp="1"/>
          </p:cNvSpPr>
          <p:nvPr>
            <p:ph type="pic" sz="quarter" idx="13" hasCustomPrompt="1"/>
          </p:nvPr>
        </p:nvSpPr>
        <p:spPr>
          <a:xfrm>
            <a:off x="0" y="0"/>
            <a:ext cx="12192000" cy="2584938"/>
          </a:xfrm>
          <a:solidFill>
            <a:schemeClr val="bg1">
              <a:lumMod val="95000"/>
            </a:schemeClr>
          </a:solidFill>
        </p:spPr>
        <p:txBody>
          <a:bodyPr anchor="ctr" anchorCtr="0"/>
          <a:lstStyle>
            <a:lvl1pPr marL="0" indent="0" algn="ctr">
              <a:buNone/>
              <a:defRPr/>
            </a:lvl1pPr>
          </a:lstStyle>
          <a:p>
            <a:r>
              <a:rPr lang="en-US"/>
              <a:t>Ảnh bìa</a:t>
            </a:r>
            <a:endParaRPr lang="en-US"/>
          </a:p>
        </p:txBody>
      </p:sp>
      <p:sp>
        <p:nvSpPr>
          <p:cNvPr id="9" name="Picture Placeholder 8"/>
          <p:cNvSpPr>
            <a:spLocks noGrp="1"/>
          </p:cNvSpPr>
          <p:nvPr>
            <p:ph type="pic" sz="quarter" idx="12" hasCustomPrompt="1"/>
          </p:nvPr>
        </p:nvSpPr>
        <p:spPr>
          <a:xfrm>
            <a:off x="664144" y="1144291"/>
            <a:ext cx="2601302" cy="2606040"/>
          </a:xfrm>
          <a:prstGeom prst="ellipse">
            <a:avLst/>
          </a:prstGeom>
          <a:solidFill>
            <a:schemeClr val="bg1">
              <a:lumMod val="95000"/>
            </a:schemeClr>
          </a:solidFill>
          <a:ln w="38100">
            <a:solidFill>
              <a:schemeClr val="bg1"/>
            </a:solidFill>
            <a:miter lim="800000"/>
          </a:ln>
        </p:spPr>
        <p:txBody>
          <a:bodyPr anchor="ctr" anchorCtr="0"/>
          <a:lstStyle>
            <a:lvl1pPr marL="0" indent="0" algn="ctr">
              <a:buNone/>
              <a:defRPr/>
            </a:lvl1pPr>
          </a:lstStyle>
          <a:p>
            <a:r>
              <a:rPr lang="en-US"/>
              <a:t>Avatar</a:t>
            </a:r>
            <a:endParaRPr lang="en-US"/>
          </a:p>
        </p:txBody>
      </p:sp>
      <p:sp>
        <p:nvSpPr>
          <p:cNvPr id="19" name="Rectangle 18"/>
          <p:cNvSpPr/>
          <p:nvPr userDrawn="1"/>
        </p:nvSpPr>
        <p:spPr>
          <a:xfrm>
            <a:off x="3631224" y="3726827"/>
            <a:ext cx="1820007" cy="45719"/>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2" name="Picture Placeholder 11"/>
          <p:cNvSpPr>
            <a:spLocks noGrp="1"/>
          </p:cNvSpPr>
          <p:nvPr>
            <p:ph type="pic" sz="quarter" idx="14" hasCustomPrompt="1"/>
          </p:nvPr>
        </p:nvSpPr>
        <p:spPr>
          <a:xfrm>
            <a:off x="10348756" y="4679980"/>
            <a:ext cx="1574800" cy="1589422"/>
          </a:xfrm>
        </p:spPr>
        <p:txBody>
          <a:bodyPr anchor="ctr" anchorCtr="1"/>
          <a:lstStyle>
            <a:lvl1pPr marL="0" indent="0">
              <a:buNone/>
              <a:defRPr baseline="0">
                <a:latin typeface="K2D" panose="00000500000000000000" pitchFamily="2" charset="-34"/>
              </a:defRPr>
            </a:lvl1pPr>
          </a:lstStyle>
          <a:p>
            <a:r>
              <a:rPr lang="en-US"/>
              <a:t>Mã QR</a:t>
            </a:r>
            <a:endParaRPr lang="en-US"/>
          </a:p>
        </p:txBody>
      </p:sp>
      <p:pic>
        <p:nvPicPr>
          <p:cNvPr id="21" name="Picture 20"/>
          <p:cNvPicPr>
            <a:picLocks noChangeAspect="1"/>
          </p:cNvPicPr>
          <p:nvPr userDrawn="1"/>
        </p:nvPicPr>
        <p:blipFill>
          <a:blip r:embed="rId2" cstate="print">
            <a:alphaModFix amt="85000"/>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839319" y="3749686"/>
            <a:ext cx="2513362" cy="2475989"/>
          </a:xfrm>
          <a:prstGeom prst="rect">
            <a:avLst/>
          </a:prstGeom>
        </p:spPr>
      </p:pic>
      <p:pic>
        <p:nvPicPr>
          <p:cNvPr id="35" name="Picture 3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09872" y="3047462"/>
            <a:ext cx="292100" cy="292100"/>
          </a:xfrm>
          <a:prstGeom prst="rect">
            <a:avLst/>
          </a:prstGeom>
        </p:spPr>
      </p:pic>
      <p:pic>
        <p:nvPicPr>
          <p:cNvPr id="26" name="Picture 25"/>
          <p:cNvPicPr>
            <a:picLocks noChangeAspect="1"/>
          </p:cNvPicPr>
          <p:nvPr userDrawn="1"/>
        </p:nvPicPr>
        <p:blipFill>
          <a:blip r:embed="rId4"/>
          <a:stretch>
            <a:fillRect/>
          </a:stretch>
        </p:blipFill>
        <p:spPr>
          <a:xfrm>
            <a:off x="11987783" y="93587"/>
            <a:ext cx="107165" cy="107007"/>
          </a:xfrm>
          <a:prstGeom prst="rect">
            <a:avLst/>
          </a:prstGeom>
        </p:spPr>
      </p:pic>
      <p:sp>
        <p:nvSpPr>
          <p:cNvPr id="4"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5" name="Rectangle 4"/>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6" name="Rectangle 5"/>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8" name="Group 7"/>
          <p:cNvGrpSpPr/>
          <p:nvPr userDrawn="1"/>
        </p:nvGrpSpPr>
        <p:grpSpPr>
          <a:xfrm>
            <a:off x="817685" y="6410864"/>
            <a:ext cx="2760487" cy="403790"/>
            <a:chOff x="741485" y="6410864"/>
            <a:chExt cx="2760487" cy="403790"/>
          </a:xfrm>
        </p:grpSpPr>
        <p:sp>
          <p:nvSpPr>
            <p:cNvPr id="11" name="TextBox 10"/>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3" name="TextBox 12"/>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4" name="TextBox 13"/>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5" name="Picture 14"/>
          <p:cNvPicPr>
            <a:picLocks noChangeAspect="1"/>
          </p:cNvPicPr>
          <p:nvPr userDrawn="1"/>
        </p:nvPicPr>
        <p:blipFill>
          <a:blip r:embed="rId5"/>
          <a:stretch>
            <a:fillRect/>
          </a:stretch>
        </p:blipFill>
        <p:spPr>
          <a:xfrm>
            <a:off x="2583391" y="6481985"/>
            <a:ext cx="9339545" cy="118261"/>
          </a:xfrm>
          <a:prstGeom prst="rect">
            <a:avLst/>
          </a:prstGeom>
        </p:spPr>
      </p:pic>
      <p:sp>
        <p:nvSpPr>
          <p:cNvPr id="16"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7"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938865"/>
          </a:xfrm>
        </p:spPr>
        <p:txBody>
          <a:bodyPr vert="horz" lIns="91440" tIns="45720" rIns="91440" bIns="45720" rtlCol="0" anchor="ctr">
            <a:normAutofit/>
          </a:bodyPr>
          <a:lstStyle>
            <a:lvl1pPr>
              <a:defRPr lang="en-US" sz="3600" b="1" baseline="0" dirty="0">
                <a:solidFill>
                  <a:srgbClr val="1F5CA9"/>
                </a:solidFill>
                <a:latin typeface="K2D" panose="00000500000000000000" pitchFamily="2" charset="-34"/>
                <a:ea typeface="+mn-ea"/>
                <a:cs typeface="+mn-cs"/>
              </a:defRPr>
            </a:lvl1pPr>
          </a:lstStyle>
          <a:p>
            <a:pPr lvl="0"/>
            <a:r>
              <a:rPr lang="en-US"/>
              <a:t>Tiêu đề</a:t>
            </a:r>
            <a:endParaRPr lang="en-US" dirty="0"/>
          </a:p>
        </p:txBody>
      </p:sp>
      <p:sp>
        <p:nvSpPr>
          <p:cNvPr id="3" name="Text Placeholder 2"/>
          <p:cNvSpPr>
            <a:spLocks noGrp="1"/>
          </p:cNvSpPr>
          <p:nvPr>
            <p:ph type="body" idx="1" hasCustomPrompt="1"/>
          </p:nvPr>
        </p:nvSpPr>
        <p:spPr>
          <a:xfrm>
            <a:off x="839789" y="1919678"/>
            <a:ext cx="5046661" cy="823912"/>
          </a:xfrm>
        </p:spPr>
        <p:txBody>
          <a:bodyPr anchor="b">
            <a:normAutofit/>
          </a:bodyPr>
          <a:lstStyle>
            <a:lvl1pPr marL="0" indent="0">
              <a:buNone/>
              <a:defRPr lang="en-US" sz="2800" b="1" kern="1200" dirty="0" smtClean="0">
                <a:solidFill>
                  <a:srgbClr val="00AFEF"/>
                </a:solidFill>
                <a:latin typeface="K2D" panose="00000500000000000000" pitchFamily="2" charset="-3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Tiêu đề phụ 1</a:t>
            </a:r>
            <a:endParaRPr lang="en-US" dirty="0"/>
          </a:p>
        </p:txBody>
      </p:sp>
      <p:sp>
        <p:nvSpPr>
          <p:cNvPr id="15" name="Content Placeholder 9"/>
          <p:cNvSpPr>
            <a:spLocks noGrp="1"/>
          </p:cNvSpPr>
          <p:nvPr>
            <p:ph sz="quarter" idx="12" hasCustomPrompt="1"/>
          </p:nvPr>
        </p:nvSpPr>
        <p:spPr>
          <a:xfrm>
            <a:off x="839788" y="3006726"/>
            <a:ext cx="5046662" cy="3109402"/>
          </a:xfrm>
        </p:spPr>
        <p:txBody>
          <a:bodyPr>
            <a:normAutofit/>
          </a:bodyPr>
          <a:lstStyle>
            <a:lvl1pPr marL="0" indent="0">
              <a:buNone/>
              <a:defRPr sz="2000" b="0" i="0">
                <a:latin typeface="Readex Pro" pitchFamily="2" charset="-78"/>
                <a:cs typeface="Readex Pro" pitchFamily="2" charset="-78"/>
              </a:defRPr>
            </a:lvl1pPr>
            <a:lvl2pPr marL="457200" indent="0">
              <a:buNone/>
              <a:defRPr sz="1800" b="0" i="0">
                <a:latin typeface="Readex Pro" pitchFamily="2" charset="-78"/>
                <a:cs typeface="Readex Pro" pitchFamily="2" charset="-78"/>
              </a:defRPr>
            </a:lvl2pPr>
            <a:lvl3pPr marL="914400" indent="0">
              <a:buNone/>
              <a:defRPr sz="1600" b="0" i="0">
                <a:latin typeface="Readex Pro" pitchFamily="2" charset="-78"/>
                <a:cs typeface="Readex Pro" pitchFamily="2" charset="-78"/>
              </a:defRPr>
            </a:lvl3pPr>
            <a:lvl4pPr marL="1371600" indent="0">
              <a:buNone/>
              <a:defRPr sz="1400" b="0" i="0">
                <a:latin typeface="Readex Pro" pitchFamily="2" charset="-78"/>
                <a:cs typeface="Readex Pro" pitchFamily="2" charset="-78"/>
              </a:defRPr>
            </a:lvl4pPr>
            <a:lvl5pPr marL="1828800" indent="0">
              <a:buNone/>
              <a:defRPr sz="1400" b="0" i="0">
                <a:latin typeface="Readex Pro" pitchFamily="2" charset="-78"/>
                <a:cs typeface="Readex Pro" pitchFamily="2" charset="-78"/>
              </a:defRPr>
            </a:lvl5pPr>
          </a:lstStyle>
          <a:p>
            <a:pPr lvl="0"/>
            <a:r>
              <a:rPr lang="en-US"/>
              <a:t>Nội dung</a:t>
            </a:r>
            <a:endParaRPr lang="en-US" dirty="0"/>
          </a:p>
        </p:txBody>
      </p:sp>
      <p:sp>
        <p:nvSpPr>
          <p:cNvPr id="22" name="Text Placeholder 2"/>
          <p:cNvSpPr>
            <a:spLocks noGrp="1"/>
          </p:cNvSpPr>
          <p:nvPr>
            <p:ph type="body" idx="13" hasCustomPrompt="1"/>
          </p:nvPr>
        </p:nvSpPr>
        <p:spPr>
          <a:xfrm>
            <a:off x="6308727" y="1919678"/>
            <a:ext cx="5046661" cy="823912"/>
          </a:xfrm>
        </p:spPr>
        <p:txBody>
          <a:bodyPr anchor="b">
            <a:normAutofit/>
          </a:bodyPr>
          <a:lstStyle>
            <a:lvl1pPr marL="0" indent="0">
              <a:buNone/>
              <a:defRPr lang="en-US" sz="2800" b="1" kern="1200" dirty="0" smtClean="0">
                <a:solidFill>
                  <a:srgbClr val="00AFEF"/>
                </a:solidFill>
                <a:latin typeface="K2D" panose="00000500000000000000" pitchFamily="2" charset="-3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Tiêu đề phụ 2</a:t>
            </a:r>
            <a:endParaRPr lang="en-US" dirty="0"/>
          </a:p>
        </p:txBody>
      </p:sp>
      <p:sp>
        <p:nvSpPr>
          <p:cNvPr id="23" name="Content Placeholder 9"/>
          <p:cNvSpPr>
            <a:spLocks noGrp="1"/>
          </p:cNvSpPr>
          <p:nvPr>
            <p:ph sz="quarter" idx="14" hasCustomPrompt="1"/>
          </p:nvPr>
        </p:nvSpPr>
        <p:spPr>
          <a:xfrm>
            <a:off x="6308726" y="3006726"/>
            <a:ext cx="5046662" cy="3109402"/>
          </a:xfrm>
        </p:spPr>
        <p:txBody>
          <a:bodyPr>
            <a:normAutofit/>
          </a:bodyPr>
          <a:lstStyle>
            <a:lvl1pPr marL="0" indent="0">
              <a:buNone/>
              <a:defRPr sz="2000" b="0" i="0">
                <a:latin typeface="Readex Pro" pitchFamily="2" charset="-78"/>
                <a:cs typeface="Readex Pro" pitchFamily="2" charset="-78"/>
              </a:defRPr>
            </a:lvl1pPr>
            <a:lvl2pPr marL="457200" indent="0">
              <a:buNone/>
              <a:defRPr sz="1800" b="0" i="0">
                <a:latin typeface="Readex Pro" pitchFamily="2" charset="-78"/>
                <a:cs typeface="Readex Pro" pitchFamily="2" charset="-78"/>
              </a:defRPr>
            </a:lvl2pPr>
            <a:lvl3pPr marL="914400" indent="0">
              <a:buNone/>
              <a:defRPr sz="1600" b="0" i="0">
                <a:latin typeface="Readex Pro" pitchFamily="2" charset="-78"/>
                <a:cs typeface="Readex Pro" pitchFamily="2" charset="-78"/>
              </a:defRPr>
            </a:lvl3pPr>
            <a:lvl4pPr marL="1371600" indent="0">
              <a:buNone/>
              <a:defRPr sz="1400" b="0" i="0">
                <a:latin typeface="Readex Pro" pitchFamily="2" charset="-78"/>
                <a:cs typeface="Readex Pro" pitchFamily="2" charset="-78"/>
              </a:defRPr>
            </a:lvl4pPr>
            <a:lvl5pPr marL="1828800" indent="0">
              <a:buNone/>
              <a:defRPr sz="1400" b="0" i="0">
                <a:latin typeface="Readex Pro" pitchFamily="2" charset="-78"/>
                <a:cs typeface="Readex Pro" pitchFamily="2" charset="-78"/>
              </a:defRPr>
            </a:lvl5pPr>
          </a:lstStyle>
          <a:p>
            <a:pPr lvl="0"/>
            <a:r>
              <a:rPr lang="en-US"/>
              <a:t>Nội dung</a:t>
            </a:r>
            <a:endParaRPr lang="en-US" dirty="0"/>
          </a:p>
        </p:txBody>
      </p:sp>
      <p:pic>
        <p:nvPicPr>
          <p:cNvPr id="32" name="Picture 3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656" y="688507"/>
            <a:ext cx="292100" cy="292100"/>
          </a:xfrm>
          <a:prstGeom prst="rect">
            <a:avLst/>
          </a:prstGeom>
        </p:spPr>
      </p:pic>
      <p:pic>
        <p:nvPicPr>
          <p:cNvPr id="25" name="Picture 24"/>
          <p:cNvPicPr>
            <a:picLocks noChangeAspect="1"/>
          </p:cNvPicPr>
          <p:nvPr userDrawn="1"/>
        </p:nvPicPr>
        <p:blipFill>
          <a:blip r:embed="rId3"/>
          <a:stretch>
            <a:fillRect/>
          </a:stretch>
        </p:blipFill>
        <p:spPr>
          <a:xfrm>
            <a:off x="11987783" y="93587"/>
            <a:ext cx="107165" cy="107007"/>
          </a:xfrm>
          <a:prstGeom prst="rect">
            <a:avLst/>
          </a:prstGeom>
        </p:spPr>
      </p:pic>
      <p:sp>
        <p:nvSpPr>
          <p:cNvPr id="4"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5" name="Rectangle 4"/>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6" name="Rectangle 5"/>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8" name="Group 7"/>
          <p:cNvGrpSpPr/>
          <p:nvPr userDrawn="1"/>
        </p:nvGrpSpPr>
        <p:grpSpPr>
          <a:xfrm>
            <a:off x="817685" y="6410864"/>
            <a:ext cx="2760487" cy="403790"/>
            <a:chOff x="741485" y="6410864"/>
            <a:chExt cx="2760487" cy="403790"/>
          </a:xfrm>
        </p:grpSpPr>
        <p:sp>
          <p:nvSpPr>
            <p:cNvPr id="9" name="TextBox 8"/>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2" name="Picture 11"/>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4"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10" name="Picture Placeholder 3"/>
          <p:cNvSpPr>
            <a:spLocks noGrp="1"/>
          </p:cNvSpPr>
          <p:nvPr>
            <p:ph type="pic" sz="quarter" idx="13" hasCustomPrompt="1"/>
          </p:nvPr>
        </p:nvSpPr>
        <p:spPr>
          <a:xfrm>
            <a:off x="741487" y="465301"/>
            <a:ext cx="3657600" cy="2743200"/>
          </a:xfrm>
          <a:ln w="57150">
            <a:solidFill>
              <a:schemeClr val="bg1">
                <a:lumMod val="95000"/>
              </a:schemeClr>
            </a:solidFill>
            <a:miter lim="800000"/>
          </a:ln>
        </p:spPr>
        <p:txBody>
          <a:bodyPr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400" b="0" i="0" kern="1200" baseline="0" dirty="0">
                <a:solidFill>
                  <a:schemeClr val="tx1"/>
                </a:solidFill>
                <a:latin typeface="Readex Pro" pitchFamily="2" charset="-78"/>
                <a:ea typeface="+mn-ea"/>
                <a:cs typeface="Readex Pro" pitchFamily="2" charset="-78"/>
              </a:defRPr>
            </a:lvl1pPr>
          </a:lstStyle>
          <a:p>
            <a:r>
              <a:rPr lang="en-US"/>
              <a:t>Chèn ảnh</a:t>
            </a:r>
            <a:endParaRPr lang="en-US" dirty="0"/>
          </a:p>
        </p:txBody>
      </p:sp>
      <p:sp>
        <p:nvSpPr>
          <p:cNvPr id="17" name="Picture Placeholder 4"/>
          <p:cNvSpPr>
            <a:spLocks noGrp="1"/>
          </p:cNvSpPr>
          <p:nvPr>
            <p:ph type="pic" sz="quarter" idx="12" hasCustomPrompt="1"/>
          </p:nvPr>
        </p:nvSpPr>
        <p:spPr>
          <a:xfrm>
            <a:off x="4678998" y="465301"/>
            <a:ext cx="3571623"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endParaRPr lang="en-US"/>
          </a:p>
        </p:txBody>
      </p:sp>
      <p:sp>
        <p:nvSpPr>
          <p:cNvPr id="18" name="Picture Placeholder 5"/>
          <p:cNvSpPr>
            <a:spLocks noGrp="1"/>
          </p:cNvSpPr>
          <p:nvPr>
            <p:ph type="pic" sz="quarter" idx="15" hasCustomPrompt="1"/>
          </p:nvPr>
        </p:nvSpPr>
        <p:spPr>
          <a:xfrm>
            <a:off x="8530533" y="474155"/>
            <a:ext cx="2743200"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endParaRPr lang="en-US"/>
          </a:p>
        </p:txBody>
      </p:sp>
      <p:sp>
        <p:nvSpPr>
          <p:cNvPr id="20" name="Picture Placeholder 7"/>
          <p:cNvSpPr>
            <a:spLocks noGrp="1"/>
          </p:cNvSpPr>
          <p:nvPr>
            <p:ph type="pic" sz="quarter" idx="14" hasCustomPrompt="1"/>
          </p:nvPr>
        </p:nvSpPr>
        <p:spPr>
          <a:xfrm>
            <a:off x="7484734" y="3450874"/>
            <a:ext cx="3788999"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endParaRPr lang="en-US"/>
          </a:p>
        </p:txBody>
      </p:sp>
      <p:sp>
        <p:nvSpPr>
          <p:cNvPr id="21" name="Picture Placeholder 8"/>
          <p:cNvSpPr>
            <a:spLocks noGrp="1"/>
          </p:cNvSpPr>
          <p:nvPr>
            <p:ph type="pic" sz="quarter" idx="16" hasCustomPrompt="1"/>
          </p:nvPr>
        </p:nvSpPr>
        <p:spPr>
          <a:xfrm>
            <a:off x="741485" y="3450874"/>
            <a:ext cx="6477000"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endParaRPr lang="en-US"/>
          </a:p>
        </p:txBody>
      </p:sp>
      <p:pic>
        <p:nvPicPr>
          <p:cNvPr id="19" name="Picture 18"/>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3" name="Rectangle 2"/>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4" name="Rectangle 3"/>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6" name="Group 5"/>
          <p:cNvGrpSpPr/>
          <p:nvPr userDrawn="1"/>
        </p:nvGrpSpPr>
        <p:grpSpPr>
          <a:xfrm>
            <a:off x="817685" y="6410864"/>
            <a:ext cx="2760487" cy="403790"/>
            <a:chOff x="741485" y="6410864"/>
            <a:chExt cx="2760487" cy="403790"/>
          </a:xfrm>
        </p:grpSpPr>
        <p:sp>
          <p:nvSpPr>
            <p:cNvPr id="7" name="TextBox 6"/>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1" name="Picture 10"/>
          <p:cNvPicPr>
            <a:picLocks noChangeAspect="1"/>
          </p:cNvPicPr>
          <p:nvPr userDrawn="1"/>
        </p:nvPicPr>
        <p:blipFill>
          <a:blip r:embed="rId3"/>
          <a:stretch>
            <a:fillRect/>
          </a:stretch>
        </p:blipFill>
        <p:spPr>
          <a:xfrm>
            <a:off x="2583391" y="6481985"/>
            <a:ext cx="9339545" cy="118261"/>
          </a:xfrm>
          <a:prstGeom prst="rect">
            <a:avLst/>
          </a:prstGeom>
        </p:spPr>
      </p:pic>
      <p:sp>
        <p:nvSpPr>
          <p:cNvPr id="12"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3"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par>
                                <p:cTn id="10" presetID="53" presetClass="entr" presetSubtype="16"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1000" fill="hold"/>
                                        <p:tgtEl>
                                          <p:spTgt spid="17"/>
                                        </p:tgtEl>
                                        <p:attrNameLst>
                                          <p:attrName>ppt_w</p:attrName>
                                        </p:attrNameLst>
                                      </p:cBhvr>
                                      <p:tavLst>
                                        <p:tav tm="0">
                                          <p:val>
                                            <p:fltVal val="0"/>
                                          </p:val>
                                        </p:tav>
                                        <p:tav tm="100000">
                                          <p:val>
                                            <p:strVal val="#ppt_w"/>
                                          </p:val>
                                        </p:tav>
                                      </p:tavLst>
                                    </p:anim>
                                    <p:anim calcmode="lin" valueType="num">
                                      <p:cBhvr>
                                        <p:cTn id="13" dur="1000" fill="hold"/>
                                        <p:tgtEl>
                                          <p:spTgt spid="17"/>
                                        </p:tgtEl>
                                        <p:attrNameLst>
                                          <p:attrName>ppt_h</p:attrName>
                                        </p:attrNameLst>
                                      </p:cBhvr>
                                      <p:tavLst>
                                        <p:tav tm="0">
                                          <p:val>
                                            <p:fltVal val="0"/>
                                          </p:val>
                                        </p:tav>
                                        <p:tav tm="100000">
                                          <p:val>
                                            <p:strVal val="#ppt_h"/>
                                          </p:val>
                                        </p:tav>
                                      </p:tavLst>
                                    </p:anim>
                                    <p:animEffect transition="in" filter="fade">
                                      <p:cBhvr>
                                        <p:cTn id="14" dur="1000"/>
                                        <p:tgtEl>
                                          <p:spTgt spid="17"/>
                                        </p:tgtEl>
                                      </p:cBhvr>
                                    </p:animEffect>
                                  </p:childTnLst>
                                </p:cTn>
                              </p:par>
                              <p:par>
                                <p:cTn id="15" presetID="53" presetClass="entr" presetSubtype="16"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par>
                                <p:cTn id="20" presetID="53" presetClass="entr" presetSubtype="16"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1000" fill="hold"/>
                                        <p:tgtEl>
                                          <p:spTgt spid="20"/>
                                        </p:tgtEl>
                                        <p:attrNameLst>
                                          <p:attrName>ppt_w</p:attrName>
                                        </p:attrNameLst>
                                      </p:cBhvr>
                                      <p:tavLst>
                                        <p:tav tm="0">
                                          <p:val>
                                            <p:fltVal val="0"/>
                                          </p:val>
                                        </p:tav>
                                        <p:tav tm="100000">
                                          <p:val>
                                            <p:strVal val="#ppt_w"/>
                                          </p:val>
                                        </p:tav>
                                      </p:tavLst>
                                    </p:anim>
                                    <p:anim calcmode="lin" valueType="num">
                                      <p:cBhvr>
                                        <p:cTn id="23" dur="1000" fill="hold"/>
                                        <p:tgtEl>
                                          <p:spTgt spid="20"/>
                                        </p:tgtEl>
                                        <p:attrNameLst>
                                          <p:attrName>ppt_h</p:attrName>
                                        </p:attrNameLst>
                                      </p:cBhvr>
                                      <p:tavLst>
                                        <p:tav tm="0">
                                          <p:val>
                                            <p:fltVal val="0"/>
                                          </p:val>
                                        </p:tav>
                                        <p:tav tm="100000">
                                          <p:val>
                                            <p:strVal val="#ppt_h"/>
                                          </p:val>
                                        </p:tav>
                                      </p:tavLst>
                                    </p:anim>
                                    <p:animEffect transition="in" filter="fade">
                                      <p:cBhvr>
                                        <p:cTn id="24" dur="1000"/>
                                        <p:tgtEl>
                                          <p:spTgt spid="20"/>
                                        </p:tgtEl>
                                      </p:cBhvr>
                                    </p:animEffect>
                                  </p:childTnLst>
                                </p:cTn>
                              </p:par>
                              <p:par>
                                <p:cTn id="25" presetID="53" presetClass="entr" presetSubtype="16"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1000" fill="hold"/>
                                        <p:tgtEl>
                                          <p:spTgt spid="21"/>
                                        </p:tgtEl>
                                        <p:attrNameLst>
                                          <p:attrName>ppt_w</p:attrName>
                                        </p:attrNameLst>
                                      </p:cBhvr>
                                      <p:tavLst>
                                        <p:tav tm="0">
                                          <p:val>
                                            <p:fltVal val="0"/>
                                          </p:val>
                                        </p:tav>
                                        <p:tav tm="100000">
                                          <p:val>
                                            <p:strVal val="#ppt_w"/>
                                          </p:val>
                                        </p:tav>
                                      </p:tavLst>
                                    </p:anim>
                                    <p:anim calcmode="lin" valueType="num">
                                      <p:cBhvr>
                                        <p:cTn id="28" dur="1000" fill="hold"/>
                                        <p:tgtEl>
                                          <p:spTgt spid="21"/>
                                        </p:tgtEl>
                                        <p:attrNameLst>
                                          <p:attrName>ppt_h</p:attrName>
                                        </p:attrNameLst>
                                      </p:cBhvr>
                                      <p:tavLst>
                                        <p:tav tm="0">
                                          <p:val>
                                            <p:fltVal val="0"/>
                                          </p:val>
                                        </p:tav>
                                        <p:tav tm="100000">
                                          <p:val>
                                            <p:strVal val="#ppt_h"/>
                                          </p:val>
                                        </p:tav>
                                      </p:tavLst>
                                    </p:anim>
                                    <p:animEffect transition="in" filter="fade">
                                      <p:cBhvr>
                                        <p:cTn id="29"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cxnSp>
        <p:nvCxnSpPr>
          <p:cNvPr id="17" name="Straight Connector 16"/>
          <p:cNvCxnSpPr/>
          <p:nvPr userDrawn="1"/>
        </p:nvCxnSpPr>
        <p:spPr>
          <a:xfrm>
            <a:off x="6096000" y="1162050"/>
            <a:ext cx="0" cy="4753154"/>
          </a:xfrm>
          <a:prstGeom prst="line">
            <a:avLst/>
          </a:prstGeom>
          <a:ln w="57150" cap="rnd">
            <a:solidFill>
              <a:srgbClr val="00AFEF">
                <a:alpha val="25000"/>
              </a:srgbClr>
            </a:solidFill>
            <a:prstDash val="sysDot"/>
          </a:ln>
        </p:spPr>
        <p:style>
          <a:lnRef idx="1">
            <a:schemeClr val="accent1"/>
          </a:lnRef>
          <a:fillRef idx="0">
            <a:schemeClr val="accent1"/>
          </a:fillRef>
          <a:effectRef idx="0">
            <a:schemeClr val="accent1"/>
          </a:effectRef>
          <a:fontRef idx="minor">
            <a:schemeClr val="tx1"/>
          </a:fontRef>
        </p:style>
      </p:cxnSp>
      <p:sp>
        <p:nvSpPr>
          <p:cNvPr id="18" name="Picture Placeholder 4"/>
          <p:cNvSpPr>
            <a:spLocks noGrp="1"/>
          </p:cNvSpPr>
          <p:nvPr>
            <p:ph type="pic" sz="quarter" idx="13" hasCustomPrompt="1"/>
          </p:nvPr>
        </p:nvSpPr>
        <p:spPr>
          <a:xfrm>
            <a:off x="897765" y="1162050"/>
            <a:ext cx="4697377" cy="1949450"/>
          </a:xfrm>
        </p:spPr>
        <p:txBody>
          <a:bodyPr anchor="ctr" anchorCtr="0">
            <a:normAutofit/>
          </a:bodyPr>
          <a:lstStyle>
            <a:lvl1pPr marL="0" indent="0" algn="ctr">
              <a:buNone/>
              <a:defRPr lang="en-US" sz="2000" kern="1200" baseline="0" dirty="0">
                <a:solidFill>
                  <a:schemeClr val="tx1"/>
                </a:solidFill>
                <a:latin typeface="Readex Pro" pitchFamily="2" charset="-78"/>
                <a:ea typeface="+mn-ea"/>
                <a:cs typeface="Readex Pro" pitchFamily="2" charset="-78"/>
              </a:defRPr>
            </a:lvl1pPr>
          </a:lstStyle>
          <a:p>
            <a:r>
              <a:rPr lang="en-US"/>
              <a:t>Chèn ảnh</a:t>
            </a:r>
            <a:endParaRPr lang="en-US"/>
          </a:p>
        </p:txBody>
      </p:sp>
      <p:sp>
        <p:nvSpPr>
          <p:cNvPr id="19" name="Picture Placeholder 4"/>
          <p:cNvSpPr>
            <a:spLocks noGrp="1"/>
          </p:cNvSpPr>
          <p:nvPr>
            <p:ph type="pic" sz="quarter" idx="14" hasCustomPrompt="1"/>
          </p:nvPr>
        </p:nvSpPr>
        <p:spPr>
          <a:xfrm>
            <a:off x="6597297" y="1162050"/>
            <a:ext cx="4697377" cy="1949450"/>
          </a:xfrm>
        </p:spPr>
        <p:txBody>
          <a:bodyPr anchor="ctr" anchorCtr="0">
            <a:normAutofit/>
          </a:bodyPr>
          <a:lstStyle>
            <a:lvl1pPr marL="0" indent="0" algn="ctr">
              <a:buNone/>
              <a:defRPr lang="en-US" sz="2000" kern="1200" baseline="0">
                <a:solidFill>
                  <a:schemeClr val="tx1"/>
                </a:solidFill>
                <a:latin typeface="Readex Pro" pitchFamily="2" charset="-78"/>
                <a:ea typeface="+mn-ea"/>
                <a:cs typeface="Readex Pro" pitchFamily="2" charset="-78"/>
              </a:defRPr>
            </a:lvl1pPr>
          </a:lstStyle>
          <a:p>
            <a:r>
              <a:rPr lang="en-US"/>
              <a:t>Chèn ảnh</a:t>
            </a:r>
            <a:endParaRPr lang="en-US"/>
          </a:p>
        </p:txBody>
      </p:sp>
      <p:sp>
        <p:nvSpPr>
          <p:cNvPr id="22" name="Text Placeholder 20"/>
          <p:cNvSpPr>
            <a:spLocks noGrp="1"/>
          </p:cNvSpPr>
          <p:nvPr>
            <p:ph type="body" sz="quarter" idx="16" hasCustomPrompt="1"/>
          </p:nvPr>
        </p:nvSpPr>
        <p:spPr>
          <a:xfrm>
            <a:off x="898361" y="3302000"/>
            <a:ext cx="469574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3" name="Text Placeholder 20"/>
          <p:cNvSpPr>
            <a:spLocks noGrp="1"/>
          </p:cNvSpPr>
          <p:nvPr>
            <p:ph type="body" sz="quarter" idx="17" hasCustomPrompt="1"/>
          </p:nvPr>
        </p:nvSpPr>
        <p:spPr>
          <a:xfrm>
            <a:off x="6597892" y="3302000"/>
            <a:ext cx="469574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5" name="Rectangle 24"/>
          <p:cNvSpPr/>
          <p:nvPr userDrawn="1"/>
        </p:nvSpPr>
        <p:spPr>
          <a:xfrm flipH="1" flipV="1">
            <a:off x="898257" y="3126125"/>
            <a:ext cx="4692825"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6" name="Rectangle 25"/>
          <p:cNvSpPr/>
          <p:nvPr userDrawn="1"/>
        </p:nvSpPr>
        <p:spPr>
          <a:xfrm flipH="1" flipV="1">
            <a:off x="6597788" y="3126125"/>
            <a:ext cx="4692825"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0" name="Picture 19"/>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3" name="Rectangle 2"/>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4" name="Rectangle 3"/>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6" name="Group 5"/>
          <p:cNvGrpSpPr/>
          <p:nvPr userDrawn="1"/>
        </p:nvGrpSpPr>
        <p:grpSpPr>
          <a:xfrm>
            <a:off x="817685" y="6410864"/>
            <a:ext cx="2760487" cy="403790"/>
            <a:chOff x="741485" y="6410864"/>
            <a:chExt cx="2760487" cy="403790"/>
          </a:xfrm>
        </p:grpSpPr>
        <p:sp>
          <p:nvSpPr>
            <p:cNvPr id="7" name="TextBox 6"/>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0" name="Picture 9"/>
          <p:cNvPicPr>
            <a:picLocks noChangeAspect="1"/>
          </p:cNvPicPr>
          <p:nvPr userDrawn="1"/>
        </p:nvPicPr>
        <p:blipFill>
          <a:blip r:embed="rId3"/>
          <a:stretch>
            <a:fillRect/>
          </a:stretch>
        </p:blipFill>
        <p:spPr>
          <a:xfrm>
            <a:off x="2583391" y="6481985"/>
            <a:ext cx="9339545" cy="118261"/>
          </a:xfrm>
          <a:prstGeom prst="rect">
            <a:avLst/>
          </a:prstGeom>
        </p:spPr>
      </p:pic>
      <p:sp>
        <p:nvSpPr>
          <p:cNvPr id="11"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2"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329375" y="1162050"/>
            <a:ext cx="3368256" cy="1949450"/>
          </a:xfrm>
        </p:spPr>
        <p:txBody>
          <a:bodyPr anchor="ctr" anchorCtr="0">
            <a:normAutofit/>
          </a:bodyPr>
          <a:lstStyle>
            <a:lvl1pPr marL="0" indent="0" algn="ctr">
              <a:buNone/>
              <a:defRPr sz="2000" baseline="0">
                <a:latin typeface="Readex Pro" pitchFamily="2" charset="-78"/>
                <a:cs typeface="Readex Pro" pitchFamily="2" charset="-78"/>
              </a:defRPr>
            </a:lvl1pPr>
          </a:lstStyle>
          <a:p>
            <a:r>
              <a:rPr lang="en-US"/>
              <a:t>Chèn ảnh</a:t>
            </a:r>
            <a:endParaRPr lang="en-US"/>
          </a:p>
        </p:txBody>
      </p:sp>
      <p:cxnSp>
        <p:nvCxnSpPr>
          <p:cNvPr id="7" name="Straight Connector 6"/>
          <p:cNvCxnSpPr/>
          <p:nvPr userDrawn="1"/>
        </p:nvCxnSpPr>
        <p:spPr>
          <a:xfrm>
            <a:off x="4038600" y="1162050"/>
            <a:ext cx="0" cy="4753154"/>
          </a:xfrm>
          <a:prstGeom prst="line">
            <a:avLst/>
          </a:prstGeom>
          <a:ln w="57150" cap="rnd">
            <a:solidFill>
              <a:srgbClr val="00AFEF">
                <a:alpha val="25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8086459" y="1162050"/>
            <a:ext cx="0" cy="4753154"/>
          </a:xfrm>
          <a:prstGeom prst="line">
            <a:avLst/>
          </a:prstGeom>
          <a:ln w="57150" cap="rnd">
            <a:solidFill>
              <a:srgbClr val="00AFEF">
                <a:alpha val="25000"/>
              </a:srgbClr>
            </a:solidFill>
            <a:prstDash val="sysDot"/>
          </a:ln>
        </p:spPr>
        <p:style>
          <a:lnRef idx="1">
            <a:schemeClr val="accent1"/>
          </a:lnRef>
          <a:fillRef idx="0">
            <a:schemeClr val="accent1"/>
          </a:fillRef>
          <a:effectRef idx="0">
            <a:schemeClr val="accent1"/>
          </a:effectRef>
          <a:fontRef idx="minor">
            <a:schemeClr val="tx1"/>
          </a:fontRef>
        </p:style>
      </p:cxnSp>
      <p:sp>
        <p:nvSpPr>
          <p:cNvPr id="18" name="Picture Placeholder 4"/>
          <p:cNvSpPr>
            <a:spLocks noGrp="1"/>
          </p:cNvSpPr>
          <p:nvPr>
            <p:ph type="pic" sz="quarter" idx="13" hasCustomPrompt="1"/>
          </p:nvPr>
        </p:nvSpPr>
        <p:spPr>
          <a:xfrm>
            <a:off x="4378402" y="1162050"/>
            <a:ext cx="3368256" cy="1949450"/>
          </a:xfrm>
        </p:spPr>
        <p:txBody>
          <a:bodyPr anchor="ctr" anchorCtr="0">
            <a:normAutofit/>
          </a:bodyPr>
          <a:lstStyle>
            <a:lvl1pPr marL="0" indent="0" algn="ctr">
              <a:buNone/>
              <a:defRPr lang="en-US" sz="2000" kern="1200" baseline="0" dirty="0">
                <a:solidFill>
                  <a:schemeClr val="tx1"/>
                </a:solidFill>
                <a:latin typeface="Readex Pro" pitchFamily="2" charset="-78"/>
                <a:ea typeface="+mn-ea"/>
                <a:cs typeface="Readex Pro" pitchFamily="2" charset="-78"/>
              </a:defRPr>
            </a:lvl1pPr>
          </a:lstStyle>
          <a:p>
            <a:r>
              <a:rPr lang="en-US"/>
              <a:t>Chèn ảnh</a:t>
            </a:r>
            <a:endParaRPr lang="en-US"/>
          </a:p>
        </p:txBody>
      </p:sp>
      <p:sp>
        <p:nvSpPr>
          <p:cNvPr id="19" name="Picture Placeholder 4"/>
          <p:cNvSpPr>
            <a:spLocks noGrp="1"/>
          </p:cNvSpPr>
          <p:nvPr>
            <p:ph type="pic" sz="quarter" idx="14" hasCustomPrompt="1"/>
          </p:nvPr>
        </p:nvSpPr>
        <p:spPr>
          <a:xfrm>
            <a:off x="8426261" y="1162050"/>
            <a:ext cx="3368256" cy="1949450"/>
          </a:xfrm>
        </p:spPr>
        <p:txBody>
          <a:bodyPr anchor="ctr" anchorCtr="0">
            <a:normAutofit/>
          </a:bodyPr>
          <a:lstStyle>
            <a:lvl1pPr marL="0" indent="0" algn="ctr">
              <a:buNone/>
              <a:defRPr lang="en-US" sz="2000" kern="1200" baseline="0">
                <a:solidFill>
                  <a:schemeClr val="tx1"/>
                </a:solidFill>
                <a:latin typeface="Readex Pro" pitchFamily="2" charset="-78"/>
                <a:ea typeface="+mn-ea"/>
                <a:cs typeface="Readex Pro" pitchFamily="2" charset="-78"/>
              </a:defRPr>
            </a:lvl1pPr>
          </a:lstStyle>
          <a:p>
            <a:r>
              <a:rPr lang="en-US"/>
              <a:t>Chèn ảnh</a:t>
            </a:r>
            <a:endParaRPr lang="en-US"/>
          </a:p>
        </p:txBody>
      </p:sp>
      <p:sp>
        <p:nvSpPr>
          <p:cNvPr id="21" name="Text Placeholder 20"/>
          <p:cNvSpPr>
            <a:spLocks noGrp="1"/>
          </p:cNvSpPr>
          <p:nvPr>
            <p:ph type="body" sz="quarter" idx="15" hasCustomPrompt="1"/>
          </p:nvPr>
        </p:nvSpPr>
        <p:spPr>
          <a:xfrm>
            <a:off x="329912" y="3302000"/>
            <a:ext cx="3367088" cy="2613025"/>
          </a:xfrm>
        </p:spPr>
        <p:txBody>
          <a:bodyPr>
            <a:normAutofit/>
          </a:bodyPr>
          <a:lstStyle>
            <a:lvl1pPr marL="0" indent="0">
              <a:lnSpc>
                <a:spcPct val="100000"/>
              </a:lnSpc>
              <a:buNone/>
              <a:defRPr sz="1800">
                <a:latin typeface="Readex Pro" pitchFamily="2" charset="-78"/>
                <a:cs typeface="Readex Pro" pitchFamily="2" charset="-78"/>
              </a:defRPr>
            </a:lvl1pPr>
            <a:lvl2pPr marL="457200" indent="0">
              <a:lnSpc>
                <a:spcPct val="100000"/>
              </a:lnSpc>
              <a:buNone/>
              <a:defRPr sz="1600">
                <a:latin typeface="Readex Pro" pitchFamily="2" charset="-78"/>
                <a:cs typeface="Readex Pro" pitchFamily="2" charset="-78"/>
              </a:defRPr>
            </a:lvl2pPr>
            <a:lvl3pPr marL="914400" indent="0">
              <a:lnSpc>
                <a:spcPct val="100000"/>
              </a:lnSpc>
              <a:buNone/>
              <a:defRPr sz="1400">
                <a:latin typeface="Readex Pro" pitchFamily="2" charset="-78"/>
                <a:cs typeface="Readex Pro" pitchFamily="2" charset="-78"/>
              </a:defRPr>
            </a:lvl3pPr>
            <a:lvl4pPr marL="1371600" indent="0">
              <a:lnSpc>
                <a:spcPct val="100000"/>
              </a:lnSpc>
              <a:buNone/>
              <a:defRPr sz="1200">
                <a:latin typeface="Readex Pro" pitchFamily="2" charset="-78"/>
                <a:cs typeface="Readex Pro" pitchFamily="2" charset="-78"/>
              </a:defRPr>
            </a:lvl4pPr>
            <a:lvl5pPr marL="1828800" indent="0">
              <a:lnSpc>
                <a:spcPct val="100000"/>
              </a:lnSpc>
              <a:buNone/>
              <a:defRPr sz="1200">
                <a:latin typeface="Readex Pro" pitchFamily="2" charset="-78"/>
                <a:cs typeface="Readex Pro" pitchFamily="2" charset="-78"/>
              </a:defRPr>
            </a:lvl5pPr>
          </a:lstStyle>
          <a:p>
            <a:pPr lvl="0"/>
            <a:r>
              <a:rPr lang="en-US"/>
              <a:t>Nội dung</a:t>
            </a:r>
            <a:endParaRPr lang="en-US" dirty="0"/>
          </a:p>
        </p:txBody>
      </p:sp>
      <p:sp>
        <p:nvSpPr>
          <p:cNvPr id="22" name="Text Placeholder 20"/>
          <p:cNvSpPr>
            <a:spLocks noGrp="1"/>
          </p:cNvSpPr>
          <p:nvPr>
            <p:ph type="body" sz="quarter" idx="16" hasCustomPrompt="1"/>
          </p:nvPr>
        </p:nvSpPr>
        <p:spPr>
          <a:xfrm>
            <a:off x="4378402" y="3302000"/>
            <a:ext cx="336708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3" name="Text Placeholder 20"/>
          <p:cNvSpPr>
            <a:spLocks noGrp="1"/>
          </p:cNvSpPr>
          <p:nvPr>
            <p:ph type="body" sz="quarter" idx="17" hasCustomPrompt="1"/>
          </p:nvPr>
        </p:nvSpPr>
        <p:spPr>
          <a:xfrm>
            <a:off x="8426260" y="3302000"/>
            <a:ext cx="336708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4" name="Rectangle 23"/>
          <p:cNvSpPr/>
          <p:nvPr userDrawn="1"/>
        </p:nvSpPr>
        <p:spPr>
          <a:xfrm flipH="1" flipV="1">
            <a:off x="329374" y="3126125"/>
            <a:ext cx="3364992"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5" name="Rectangle 24"/>
          <p:cNvSpPr/>
          <p:nvPr userDrawn="1"/>
        </p:nvSpPr>
        <p:spPr>
          <a:xfrm flipH="1" flipV="1">
            <a:off x="4377232" y="3126125"/>
            <a:ext cx="3364992"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6" name="Rectangle 25"/>
          <p:cNvSpPr/>
          <p:nvPr userDrawn="1"/>
        </p:nvSpPr>
        <p:spPr>
          <a:xfrm flipH="1" flipV="1">
            <a:off x="8425090" y="3126125"/>
            <a:ext cx="3364992"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7" name="Picture 26"/>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3" name="Rectangle 2"/>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4" name="Rectangle 3"/>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8" name="Group 7"/>
          <p:cNvGrpSpPr/>
          <p:nvPr userDrawn="1"/>
        </p:nvGrpSpPr>
        <p:grpSpPr>
          <a:xfrm>
            <a:off x="817685" y="6410864"/>
            <a:ext cx="2760487" cy="403790"/>
            <a:chOff x="741485" y="6410864"/>
            <a:chExt cx="2760487" cy="403790"/>
          </a:xfrm>
        </p:grpSpPr>
        <p:sp>
          <p:nvSpPr>
            <p:cNvPr id="9" name="TextBox 8"/>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2" name="Picture 11"/>
          <p:cNvPicPr>
            <a:picLocks noChangeAspect="1"/>
          </p:cNvPicPr>
          <p:nvPr userDrawn="1"/>
        </p:nvPicPr>
        <p:blipFill>
          <a:blip r:embed="rId3"/>
          <a:stretch>
            <a:fillRect/>
          </a:stretch>
        </p:blipFill>
        <p:spPr>
          <a:xfrm>
            <a:off x="2583391" y="6481985"/>
            <a:ext cx="9339545" cy="118261"/>
          </a:xfrm>
          <a:prstGeom prst="rect">
            <a:avLst/>
          </a:prstGeom>
        </p:spPr>
      </p:pic>
      <p:sp>
        <p:nvSpPr>
          <p:cNvPr id="13"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4"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Blue Background">
    <p:bg>
      <p:bgPr>
        <a:solidFill>
          <a:srgbClr val="00B0F0"/>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1443567" y="1773238"/>
            <a:ext cx="10029565" cy="1655762"/>
          </a:xfrm>
        </p:spPr>
        <p:txBody>
          <a:bodyPr anchor="b" anchorCtr="0">
            <a:noAutofit/>
          </a:bodyPr>
          <a:lstStyle>
            <a:lvl1pPr algn="l">
              <a:defRPr sz="4000" b="1" baseline="0">
                <a:solidFill>
                  <a:schemeClr val="bg1"/>
                </a:solidFill>
                <a:latin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1443566" y="3428999"/>
            <a:ext cx="10029565" cy="796491"/>
          </a:xfrm>
        </p:spPr>
        <p:txBody>
          <a:bodyPr anchor="t" anchorCtr="0">
            <a:normAutofit/>
          </a:bodyPr>
          <a:lstStyle>
            <a:lvl1pPr marL="0" indent="0" algn="l">
              <a:buNone/>
              <a:defRPr sz="3200" baseline="0">
                <a:solidFill>
                  <a:schemeClr val="bg1"/>
                </a:solidFill>
                <a:latin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066" y="2914650"/>
            <a:ext cx="364657" cy="364657"/>
          </a:xfrm>
          <a:prstGeom prst="rect">
            <a:avLst/>
          </a:prstGeom>
        </p:spPr>
      </p:pic>
      <p:grpSp>
        <p:nvGrpSpPr>
          <p:cNvPr id="2" name="Group 1"/>
          <p:cNvGrpSpPr/>
          <p:nvPr userDrawn="1"/>
        </p:nvGrpSpPr>
        <p:grpSpPr>
          <a:xfrm rot="5400000" flipH="1">
            <a:off x="11994349" y="89858"/>
            <a:ext cx="108319" cy="107166"/>
            <a:chOff x="9886950" y="442913"/>
            <a:chExt cx="216694" cy="214386"/>
          </a:xfrm>
        </p:grpSpPr>
        <p:sp>
          <p:nvSpPr>
            <p:cNvPr id="3" name="Rectangle: Rounded Corners 2"/>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p:cNvSpPr/>
            <p:nvPr userDrawn="1"/>
          </p:nvSpPr>
          <p:spPr>
            <a:xfrm>
              <a:off x="10006013" y="559668"/>
              <a:ext cx="97631" cy="97631"/>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userDrawn="1"/>
        </p:nvPicPr>
        <p:blipFill>
          <a:blip r:embed="rId3"/>
          <a:stretch>
            <a:fillRect/>
          </a:stretch>
        </p:blipFill>
        <p:spPr>
          <a:xfrm>
            <a:off x="2599612" y="6488270"/>
            <a:ext cx="9336024" cy="118110"/>
          </a:xfrm>
          <a:prstGeom prst="rect">
            <a:avLst/>
          </a:prstGeom>
        </p:spPr>
      </p:pic>
      <p:sp>
        <p:nvSpPr>
          <p:cNvPr id="7"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8" name="Rectangle 7"/>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9" name="Rectangle 8"/>
          <p:cNvSpPr/>
          <p:nvPr userDrawn="1"/>
        </p:nvSpPr>
        <p:spPr>
          <a:xfrm>
            <a:off x="11577955" y="6548263"/>
            <a:ext cx="340536" cy="1703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0"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11" name="Group 10"/>
          <p:cNvGrpSpPr/>
          <p:nvPr userDrawn="1"/>
        </p:nvGrpSpPr>
        <p:grpSpPr>
          <a:xfrm>
            <a:off x="817685" y="6410864"/>
            <a:ext cx="2760487" cy="403790"/>
            <a:chOff x="741485" y="6410864"/>
            <a:chExt cx="2760487" cy="403790"/>
          </a:xfrm>
        </p:grpSpPr>
        <p:sp>
          <p:nvSpPr>
            <p:cNvPr id="12" name="TextBox 11"/>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13" name="TextBox 12"/>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14" name="TextBox 13"/>
          <p:cNvSpPr txBox="1"/>
          <p:nvPr userDrawn="1"/>
        </p:nvSpPr>
        <p:spPr>
          <a:xfrm>
            <a:off x="10032442" y="6467840"/>
            <a:ext cx="1502334"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endParaRPr lang="en-US" sz="1400" b="1" i="0">
              <a:solidFill>
                <a:schemeClr val="bg1"/>
              </a:solidFill>
              <a:latin typeface="K2D" panose="00000500000000000000" pitchFamily="2" charset="-34"/>
              <a:cs typeface="Readex Pro" pitchFamily="2" charset="-78"/>
            </a:endParaRPr>
          </a:p>
        </p:txBody>
      </p:sp>
      <p:sp>
        <p:nvSpPr>
          <p:cNvPr id="22" name="Date Placeholder 3"/>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fld>
            <a:endParaRPr lang="en-US"/>
          </a:p>
        </p:txBody>
      </p:sp>
      <p:sp>
        <p:nvSpPr>
          <p:cNvPr id="23" name="Footer Placeholder 4"/>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wipe(left)">
                                      <p:cBhvr>
                                        <p:cTn id="11"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13" name="Content Placeholder 9"/>
          <p:cNvSpPr>
            <a:spLocks noGrp="1"/>
          </p:cNvSpPr>
          <p:nvPr>
            <p:ph sz="quarter" idx="12" hasCustomPrompt="1"/>
          </p:nvPr>
        </p:nvSpPr>
        <p:spPr>
          <a:xfrm rot="5400000">
            <a:off x="4113213" y="-1449386"/>
            <a:ext cx="3965573" cy="10515600"/>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sp>
        <p:nvSpPr>
          <p:cNvPr id="17" name="Title 1"/>
          <p:cNvSpPr>
            <a:spLocks noGrp="1"/>
          </p:cNvSpPr>
          <p:nvPr>
            <p:ph type="title" hasCustomPrompt="1"/>
          </p:nvPr>
        </p:nvSpPr>
        <p:spPr>
          <a:xfrm>
            <a:off x="839788" y="365125"/>
            <a:ext cx="10515600" cy="938865"/>
          </a:xfrm>
        </p:spPr>
        <p:txBody>
          <a:bodyPr vert="horz" lIns="91440" tIns="45720" rIns="91440" bIns="45720" rtlCol="0" anchor="ctr">
            <a:normAutofit/>
          </a:bodyPr>
          <a:lstStyle>
            <a:lvl1pPr>
              <a:defRPr lang="en-US" sz="3200" b="1" baseline="0" dirty="0">
                <a:solidFill>
                  <a:srgbClr val="1F5CA9"/>
                </a:solidFill>
                <a:latin typeface="K2D" panose="00000500000000000000" pitchFamily="2" charset="-34"/>
                <a:ea typeface="+mn-ea"/>
                <a:cs typeface="+mn-cs"/>
              </a:defRPr>
            </a:lvl1pPr>
          </a:lstStyle>
          <a:p>
            <a:pPr lvl="0"/>
            <a:r>
              <a:rPr lang="en-US"/>
              <a:t>Tiêu đề</a:t>
            </a:r>
            <a:endParaRPr lang="en-US" dirty="0"/>
          </a:p>
        </p:txBody>
      </p:sp>
      <p:pic>
        <p:nvPicPr>
          <p:cNvPr id="31" name="Pictur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656" y="688507"/>
            <a:ext cx="292100" cy="292100"/>
          </a:xfrm>
          <a:prstGeom prst="rect">
            <a:avLst/>
          </a:prstGeom>
        </p:spPr>
      </p:pic>
      <p:pic>
        <p:nvPicPr>
          <p:cNvPr id="21" name="Picture 20"/>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3" name="Rectangle 2"/>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4" name="Rectangle 3"/>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6" name="Group 5"/>
          <p:cNvGrpSpPr/>
          <p:nvPr userDrawn="1"/>
        </p:nvGrpSpPr>
        <p:grpSpPr>
          <a:xfrm>
            <a:off x="817685" y="6410864"/>
            <a:ext cx="2760487" cy="403790"/>
            <a:chOff x="741485" y="6410864"/>
            <a:chExt cx="2760487" cy="403790"/>
          </a:xfrm>
        </p:grpSpPr>
        <p:sp>
          <p:nvSpPr>
            <p:cNvPr id="7" name="TextBox 6"/>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0" name="Picture 9"/>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2"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8724900" y="365125"/>
            <a:ext cx="2628900" cy="5811838"/>
          </a:xfrm>
        </p:spPr>
        <p:txBody>
          <a:bodyPr vert="eaVert"/>
          <a:lstStyle>
            <a:lvl1pPr>
              <a:defRPr lang="en-US" sz="3200" b="1" kern="1200" smtClean="0">
                <a:solidFill>
                  <a:srgbClr val="1F5CA9"/>
                </a:solidFill>
                <a:latin typeface="K2D" panose="00000500000000000000" pitchFamily="2" charset="-34"/>
                <a:ea typeface="+mn-ea"/>
                <a:cs typeface="+mn-cs"/>
              </a:defRPr>
            </a:lvl1pPr>
          </a:lstStyle>
          <a:p>
            <a:r>
              <a:rPr lang="en-US"/>
              <a:t>Tiêu đề</a:t>
            </a:r>
            <a:endParaRPr lang="en-US" dirty="0"/>
          </a:p>
        </p:txBody>
      </p:sp>
      <p:sp>
        <p:nvSpPr>
          <p:cNvPr id="13" name="Content Placeholder 9"/>
          <p:cNvSpPr>
            <a:spLocks noGrp="1"/>
          </p:cNvSpPr>
          <p:nvPr>
            <p:ph sz="quarter" idx="12" hasCustomPrompt="1"/>
          </p:nvPr>
        </p:nvSpPr>
        <p:spPr>
          <a:xfrm rot="5400000">
            <a:off x="1875631" y="-672303"/>
            <a:ext cx="5811837" cy="7886700"/>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21981" y="51983"/>
            <a:ext cx="292100" cy="292100"/>
          </a:xfrm>
          <a:prstGeom prst="rect">
            <a:avLst/>
          </a:prstGeom>
        </p:spPr>
      </p:pic>
      <p:pic>
        <p:nvPicPr>
          <p:cNvPr id="19" name="Picture 18"/>
          <p:cNvPicPr>
            <a:picLocks noChangeAspect="1"/>
          </p:cNvPicPr>
          <p:nvPr userDrawn="1"/>
        </p:nvPicPr>
        <p:blipFill>
          <a:blip r:embed="rId3"/>
          <a:stretch>
            <a:fillRect/>
          </a:stretch>
        </p:blipFill>
        <p:spPr>
          <a:xfrm>
            <a:off x="11987783" y="93587"/>
            <a:ext cx="107165" cy="107007"/>
          </a:xfrm>
          <a:prstGeom prst="rect">
            <a:avLst/>
          </a:prstGeom>
        </p:spPr>
      </p:pic>
      <p:sp>
        <p:nvSpPr>
          <p:cNvPr id="3"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4" name="Rectangle 3"/>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5" name="Rectangle 4"/>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7" name="Group 6"/>
          <p:cNvGrpSpPr/>
          <p:nvPr userDrawn="1"/>
        </p:nvGrpSpPr>
        <p:grpSpPr>
          <a:xfrm>
            <a:off x="817685" y="6410864"/>
            <a:ext cx="2760487" cy="403790"/>
            <a:chOff x="741485" y="6410864"/>
            <a:chExt cx="2760487" cy="403790"/>
          </a:xfrm>
        </p:grpSpPr>
        <p:sp>
          <p:nvSpPr>
            <p:cNvPr id="8" name="TextBox 7"/>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0" name="TextBox 9"/>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1" name="Picture 10"/>
          <p:cNvPicPr>
            <a:picLocks noChangeAspect="1"/>
          </p:cNvPicPr>
          <p:nvPr userDrawn="1"/>
        </p:nvPicPr>
        <p:blipFill>
          <a:blip r:embed="rId4"/>
          <a:stretch>
            <a:fillRect/>
          </a:stretch>
        </p:blipFill>
        <p:spPr>
          <a:xfrm>
            <a:off x="2583391" y="6481985"/>
            <a:ext cx="9339545" cy="118261"/>
          </a:xfrm>
          <a:prstGeom prst="rect">
            <a:avLst/>
          </a:prstGeom>
        </p:spPr>
      </p:pic>
      <p:sp>
        <p:nvSpPr>
          <p:cNvPr id="12"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4"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25583"/>
            <a:ext cx="10515600" cy="978408"/>
          </a:xfrm>
        </p:spPr>
        <p:txBody>
          <a:bodyPr/>
          <a:lstStyle>
            <a:lvl1pPr>
              <a:defRPr lang="en-US" sz="3200" b="1" kern="1200" baseline="0" smtClean="0">
                <a:solidFill>
                  <a:srgbClr val="1F5CA9"/>
                </a:solidFill>
                <a:latin typeface="K2D" panose="00000500000000000000" pitchFamily="2" charset="-34"/>
                <a:ea typeface="+mn-ea"/>
                <a:cs typeface="+mn-cs"/>
              </a:defRPr>
            </a:lvl1pPr>
          </a:lstStyle>
          <a:p>
            <a:r>
              <a:rPr lang="en-US"/>
              <a:t>Tiêu đề</a:t>
            </a:r>
            <a:endParaRPr lang="en-US" dirty="0"/>
          </a:p>
        </p:txBody>
      </p:sp>
      <p:pic>
        <p:nvPicPr>
          <p:cNvPr id="18" name="Picture 17"/>
          <p:cNvPicPr>
            <a:picLocks noChangeAspect="1"/>
          </p:cNvPicPr>
          <p:nvPr userDrawn="1"/>
        </p:nvPicPr>
        <p:blipFill>
          <a:blip r:embed="rId2">
            <a:alphaModFix amt="85000"/>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pic>
        <p:nvPicPr>
          <p:cNvPr id="28" name="Picture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656" y="656757"/>
            <a:ext cx="292100" cy="292100"/>
          </a:xfrm>
          <a:prstGeom prst="rect">
            <a:avLst/>
          </a:prstGeom>
        </p:spPr>
      </p:pic>
      <p:pic>
        <p:nvPicPr>
          <p:cNvPr id="19" name="Picture 18"/>
          <p:cNvPicPr>
            <a:picLocks noChangeAspect="1"/>
          </p:cNvPicPr>
          <p:nvPr userDrawn="1"/>
        </p:nvPicPr>
        <p:blipFill>
          <a:blip r:embed="rId4"/>
          <a:stretch>
            <a:fillRect/>
          </a:stretch>
        </p:blipFill>
        <p:spPr>
          <a:xfrm>
            <a:off x="11987783" y="93587"/>
            <a:ext cx="107165" cy="107007"/>
          </a:xfrm>
          <a:prstGeom prst="rect">
            <a:avLst/>
          </a:prstGeom>
        </p:spPr>
      </p:pic>
      <p:sp>
        <p:nvSpPr>
          <p:cNvPr id="3"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4" name="Rectangle 3"/>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5" name="Rectangle 4"/>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7" name="Group 6"/>
          <p:cNvGrpSpPr/>
          <p:nvPr userDrawn="1"/>
        </p:nvGrpSpPr>
        <p:grpSpPr>
          <a:xfrm>
            <a:off x="817685" y="6410864"/>
            <a:ext cx="2760487" cy="403790"/>
            <a:chOff x="741485" y="6410864"/>
            <a:chExt cx="2760487" cy="403790"/>
          </a:xfrm>
        </p:grpSpPr>
        <p:sp>
          <p:nvSpPr>
            <p:cNvPr id="8" name="TextBox 7"/>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0" name="TextBox 9"/>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1" name="Picture 10"/>
          <p:cNvPicPr>
            <a:picLocks noChangeAspect="1"/>
          </p:cNvPicPr>
          <p:nvPr userDrawn="1"/>
        </p:nvPicPr>
        <p:blipFill>
          <a:blip r:embed="rId5"/>
          <a:stretch>
            <a:fillRect/>
          </a:stretch>
        </p:blipFill>
        <p:spPr>
          <a:xfrm>
            <a:off x="2583391" y="6481985"/>
            <a:ext cx="9339545" cy="118261"/>
          </a:xfrm>
          <a:prstGeom prst="rect">
            <a:avLst/>
          </a:prstGeom>
        </p:spPr>
      </p:pic>
      <p:sp>
        <p:nvSpPr>
          <p:cNvPr id="12"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3"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Whit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alphaModFix amt="85000"/>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pic>
        <p:nvPicPr>
          <p:cNvPr id="15" name="Picture 14"/>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3" name="Rectangle 2"/>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4" name="Rectangle 3"/>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6" name="Group 5"/>
          <p:cNvGrpSpPr/>
          <p:nvPr userDrawn="1"/>
        </p:nvGrpSpPr>
        <p:grpSpPr>
          <a:xfrm>
            <a:off x="817685" y="6410864"/>
            <a:ext cx="2760487" cy="403790"/>
            <a:chOff x="741485" y="6410864"/>
            <a:chExt cx="2760487" cy="403790"/>
          </a:xfrm>
        </p:grpSpPr>
        <p:sp>
          <p:nvSpPr>
            <p:cNvPr id="7" name="TextBox 6"/>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1" name="Picture 10"/>
          <p:cNvPicPr>
            <a:picLocks noChangeAspect="1"/>
          </p:cNvPicPr>
          <p:nvPr userDrawn="1"/>
        </p:nvPicPr>
        <p:blipFill>
          <a:blip r:embed="rId4"/>
          <a:stretch>
            <a:fillRect/>
          </a:stretch>
        </p:blipFill>
        <p:spPr>
          <a:xfrm>
            <a:off x="2583391" y="6481985"/>
            <a:ext cx="9339545" cy="118261"/>
          </a:xfrm>
          <a:prstGeom prst="rect">
            <a:avLst/>
          </a:prstGeom>
        </p:spPr>
      </p:pic>
      <p:sp>
        <p:nvSpPr>
          <p:cNvPr id="12"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6"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Blue 1">
    <p:bg>
      <p:bgPr>
        <a:solidFill>
          <a:srgbClr val="1F5CA9"/>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sp>
        <p:nvSpPr>
          <p:cNvPr id="13" name="Rectangle 12"/>
          <p:cNvSpPr/>
          <p:nvPr userDrawn="1"/>
        </p:nvSpPr>
        <p:spPr>
          <a:xfrm>
            <a:off x="135235" y="6474525"/>
            <a:ext cx="544432"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nvGrpSpPr>
          <p:cNvPr id="14" name="Group 13"/>
          <p:cNvGrpSpPr/>
          <p:nvPr userDrawn="1"/>
        </p:nvGrpSpPr>
        <p:grpSpPr>
          <a:xfrm>
            <a:off x="205437" y="6454898"/>
            <a:ext cx="544432" cy="365125"/>
            <a:chOff x="119712" y="6454898"/>
            <a:chExt cx="544432" cy="365125"/>
          </a:xfrm>
        </p:grpSpPr>
        <p:sp>
          <p:nvSpPr>
            <p:cNvPr id="20" name="Rectangle 19"/>
            <p:cNvSpPr/>
            <p:nvPr userDrawn="1"/>
          </p:nvSpPr>
          <p:spPr>
            <a:xfrm>
              <a:off x="119712" y="6488235"/>
              <a:ext cx="544432" cy="298450"/>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1"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grpSp>
      <p:sp>
        <p:nvSpPr>
          <p:cNvPr id="22" name="Date Placeholder 3"/>
          <p:cNvSpPr>
            <a:spLocks noGrp="1"/>
          </p:cNvSpPr>
          <p:nvPr>
            <p:ph type="dt" sz="half" idx="10"/>
          </p:nvPr>
        </p:nvSpPr>
        <p:spPr>
          <a:xfrm>
            <a:off x="914400" y="6548263"/>
            <a:ext cx="2743200"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fld>
            <a:endParaRPr lang="en-US"/>
          </a:p>
        </p:txBody>
      </p:sp>
      <p:sp>
        <p:nvSpPr>
          <p:cNvPr id="24" name="Footer Placeholder 4"/>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
        <p:nvSpPr>
          <p:cNvPr id="31" name="TextBox 30"/>
          <p:cNvSpPr txBox="1"/>
          <p:nvPr/>
        </p:nvSpPr>
        <p:spPr>
          <a:xfrm>
            <a:off x="8176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sp>
        <p:nvSpPr>
          <p:cNvPr id="32" name="TextBox 31"/>
          <p:cNvSpPr txBox="1"/>
          <p:nvPr userDrawn="1"/>
        </p:nvSpPr>
        <p:spPr>
          <a:xfrm>
            <a:off x="10536385" y="6467840"/>
            <a:ext cx="1502334"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endParaRPr lang="en-US" sz="1400" b="1" i="0">
              <a:solidFill>
                <a:schemeClr val="bg1"/>
              </a:solidFill>
              <a:latin typeface="K2D" panose="00000500000000000000" pitchFamily="2" charset="-34"/>
              <a:cs typeface="Readex Pro" pitchFamily="2" charset="-78"/>
            </a:endParaRPr>
          </a:p>
        </p:txBody>
      </p:sp>
      <p:pic>
        <p:nvPicPr>
          <p:cNvPr id="33" name="Picture 32"/>
          <p:cNvPicPr>
            <a:picLocks noChangeAspect="1"/>
          </p:cNvPicPr>
          <p:nvPr userDrawn="1"/>
        </p:nvPicPr>
        <p:blipFill>
          <a:blip r:embed="rId3"/>
          <a:stretch>
            <a:fillRect/>
          </a:stretch>
        </p:blipFill>
        <p:spPr>
          <a:xfrm>
            <a:off x="2602785" y="6488354"/>
            <a:ext cx="9336024" cy="118217"/>
          </a:xfrm>
          <a:prstGeom prst="rect">
            <a:avLst/>
          </a:prstGeom>
        </p:spPr>
      </p:pic>
      <p:sp>
        <p:nvSpPr>
          <p:cNvPr id="15" name="TextBox 14"/>
          <p:cNvSpPr txBox="1"/>
          <p:nvPr userDrawn="1"/>
        </p:nvSpPr>
        <p:spPr>
          <a:xfrm>
            <a:off x="8176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grpSp>
        <p:nvGrpSpPr>
          <p:cNvPr id="2" name="Group 1"/>
          <p:cNvGrpSpPr/>
          <p:nvPr userDrawn="1"/>
        </p:nvGrpSpPr>
        <p:grpSpPr>
          <a:xfrm rot="5400000" flipH="1">
            <a:off x="11994349" y="89858"/>
            <a:ext cx="108319" cy="107166"/>
            <a:chOff x="9886950" y="442913"/>
            <a:chExt cx="216694" cy="214386"/>
          </a:xfrm>
        </p:grpSpPr>
        <p:sp>
          <p:nvSpPr>
            <p:cNvPr id="3" name="Rectangle: Rounded Corners 2"/>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p:cNvSpPr/>
            <p:nvPr userDrawn="1"/>
          </p:nvSpPr>
          <p:spPr>
            <a:xfrm>
              <a:off x="10006013" y="559668"/>
              <a:ext cx="97631" cy="97631"/>
            </a:xfrm>
            <a:prstGeom prst="roundRect">
              <a:avLst/>
            </a:prstGeom>
            <a:solidFill>
              <a:srgbClr val="00A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Blue 2">
    <p:bg>
      <p:bgPr>
        <a:solidFill>
          <a:srgbClr val="00B0F0"/>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grpSp>
        <p:nvGrpSpPr>
          <p:cNvPr id="6" name="Group 5"/>
          <p:cNvGrpSpPr/>
          <p:nvPr userDrawn="1"/>
        </p:nvGrpSpPr>
        <p:grpSpPr>
          <a:xfrm rot="5400000" flipH="1">
            <a:off x="11994349" y="89858"/>
            <a:ext cx="108319" cy="107166"/>
            <a:chOff x="9886950" y="442913"/>
            <a:chExt cx="216694" cy="214386"/>
          </a:xfrm>
        </p:grpSpPr>
        <p:sp>
          <p:nvSpPr>
            <p:cNvPr id="7" name="Rectangle: Rounded Corners 6"/>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p:cNvSpPr/>
            <p:nvPr userDrawn="1"/>
          </p:nvSpPr>
          <p:spPr>
            <a:xfrm>
              <a:off x="10006013" y="559668"/>
              <a:ext cx="97631" cy="97631"/>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userDrawn="1"/>
        </p:nvPicPr>
        <p:blipFill>
          <a:blip r:embed="rId3"/>
          <a:stretch>
            <a:fillRect/>
          </a:stretch>
        </p:blipFill>
        <p:spPr>
          <a:xfrm>
            <a:off x="2599612" y="6488270"/>
            <a:ext cx="9336024" cy="118110"/>
          </a:xfrm>
          <a:prstGeom prst="rect">
            <a:avLst/>
          </a:prstGeom>
        </p:spPr>
      </p:pic>
      <p:sp>
        <p:nvSpPr>
          <p:cNvPr id="3"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4" name="Rectangle 3"/>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5" name="Rectangle 4"/>
          <p:cNvSpPr/>
          <p:nvPr userDrawn="1"/>
        </p:nvSpPr>
        <p:spPr>
          <a:xfrm>
            <a:off x="11577955" y="6548263"/>
            <a:ext cx="340536" cy="1703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1"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12" name="Group 11"/>
          <p:cNvGrpSpPr/>
          <p:nvPr userDrawn="1"/>
        </p:nvGrpSpPr>
        <p:grpSpPr>
          <a:xfrm>
            <a:off x="817685" y="6410864"/>
            <a:ext cx="2760487" cy="403790"/>
            <a:chOff x="741485" y="6410864"/>
            <a:chExt cx="2760487" cy="403790"/>
          </a:xfrm>
        </p:grpSpPr>
        <p:sp>
          <p:nvSpPr>
            <p:cNvPr id="13" name="TextBox 12"/>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15" name="TextBox 14"/>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16" name="TextBox 15"/>
          <p:cNvSpPr txBox="1"/>
          <p:nvPr userDrawn="1"/>
        </p:nvSpPr>
        <p:spPr>
          <a:xfrm>
            <a:off x="10032442" y="6467840"/>
            <a:ext cx="1502334"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endParaRPr lang="en-US" sz="1400" b="1" i="0">
              <a:solidFill>
                <a:schemeClr val="bg1"/>
              </a:solidFill>
              <a:latin typeface="K2D" panose="00000500000000000000" pitchFamily="2" charset="-34"/>
              <a:cs typeface="Readex Pro" pitchFamily="2" charset="-78"/>
            </a:endParaRPr>
          </a:p>
        </p:txBody>
      </p:sp>
      <p:sp>
        <p:nvSpPr>
          <p:cNvPr id="18" name="Date Placeholder 3"/>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fld>
            <a:endParaRPr lang="en-US"/>
          </a:p>
        </p:txBody>
      </p:sp>
      <p:sp>
        <p:nvSpPr>
          <p:cNvPr id="21" name="Footer Placeholder 4"/>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acbook 1">
    <p:spTree>
      <p:nvGrpSpPr>
        <p:cNvPr id="1" name=""/>
        <p:cNvGrpSpPr/>
        <p:nvPr/>
      </p:nvGrpSpPr>
      <p:grpSpPr>
        <a:xfrm>
          <a:off x="0" y="0"/>
          <a:ext cx="0" cy="0"/>
          <a:chOff x="0" y="0"/>
          <a:chExt cx="0" cy="0"/>
        </a:xfrm>
      </p:grpSpPr>
      <p:grpSp>
        <p:nvGrpSpPr>
          <p:cNvPr id="10" name="9Slide.vn 1"/>
          <p:cNvGrpSpPr/>
          <p:nvPr userDrawn="1"/>
        </p:nvGrpSpPr>
        <p:grpSpPr>
          <a:xfrm>
            <a:off x="2262706" y="1080007"/>
            <a:ext cx="7666588" cy="4425443"/>
            <a:chOff x="2738438" y="30163"/>
            <a:chExt cx="11828463" cy="6827838"/>
          </a:xfrm>
        </p:grpSpPr>
        <p:sp>
          <p:nvSpPr>
            <p:cNvPr id="17" name="9Slide.vn 2"/>
            <p:cNvSpPr/>
            <p:nvPr/>
          </p:nvSpPr>
          <p:spPr bwMode="auto">
            <a:xfrm>
              <a:off x="3821113" y="30163"/>
              <a:ext cx="9663113" cy="6823075"/>
            </a:xfrm>
            <a:custGeom>
              <a:avLst/>
              <a:gdLst>
                <a:gd name="T0" fmla="*/ 201 w 6087"/>
                <a:gd name="T1" fmla="*/ 4298 h 4298"/>
                <a:gd name="T2" fmla="*/ 181 w 6087"/>
                <a:gd name="T3" fmla="*/ 4298 h 4298"/>
                <a:gd name="T4" fmla="*/ 141 w 6087"/>
                <a:gd name="T5" fmla="*/ 4289 h 4298"/>
                <a:gd name="T6" fmla="*/ 106 w 6087"/>
                <a:gd name="T7" fmla="*/ 4274 h 4298"/>
                <a:gd name="T8" fmla="*/ 74 w 6087"/>
                <a:gd name="T9" fmla="*/ 4252 h 4298"/>
                <a:gd name="T10" fmla="*/ 47 w 6087"/>
                <a:gd name="T11" fmla="*/ 4225 h 4298"/>
                <a:gd name="T12" fmla="*/ 25 w 6087"/>
                <a:gd name="T13" fmla="*/ 4193 h 4298"/>
                <a:gd name="T14" fmla="*/ 10 w 6087"/>
                <a:gd name="T15" fmla="*/ 4158 h 4298"/>
                <a:gd name="T16" fmla="*/ 1 w 6087"/>
                <a:gd name="T17" fmla="*/ 4118 h 4298"/>
                <a:gd name="T18" fmla="*/ 0 w 6087"/>
                <a:gd name="T19" fmla="*/ 201 h 4298"/>
                <a:gd name="T20" fmla="*/ 1 w 6087"/>
                <a:gd name="T21" fmla="*/ 181 h 4298"/>
                <a:gd name="T22" fmla="*/ 10 w 6087"/>
                <a:gd name="T23" fmla="*/ 141 h 4298"/>
                <a:gd name="T24" fmla="*/ 25 w 6087"/>
                <a:gd name="T25" fmla="*/ 105 h 4298"/>
                <a:gd name="T26" fmla="*/ 47 w 6087"/>
                <a:gd name="T27" fmla="*/ 74 h 4298"/>
                <a:gd name="T28" fmla="*/ 74 w 6087"/>
                <a:gd name="T29" fmla="*/ 47 h 4298"/>
                <a:gd name="T30" fmla="*/ 106 w 6087"/>
                <a:gd name="T31" fmla="*/ 25 h 4298"/>
                <a:gd name="T32" fmla="*/ 141 w 6087"/>
                <a:gd name="T33" fmla="*/ 10 h 4298"/>
                <a:gd name="T34" fmla="*/ 181 w 6087"/>
                <a:gd name="T35" fmla="*/ 1 h 4298"/>
                <a:gd name="T36" fmla="*/ 5887 w 6087"/>
                <a:gd name="T37" fmla="*/ 0 h 4298"/>
                <a:gd name="T38" fmla="*/ 5907 w 6087"/>
                <a:gd name="T39" fmla="*/ 1 h 4298"/>
                <a:gd name="T40" fmla="*/ 5946 w 6087"/>
                <a:gd name="T41" fmla="*/ 10 h 4298"/>
                <a:gd name="T42" fmla="*/ 5983 w 6087"/>
                <a:gd name="T43" fmla="*/ 25 h 4298"/>
                <a:gd name="T44" fmla="*/ 6015 w 6087"/>
                <a:gd name="T45" fmla="*/ 47 h 4298"/>
                <a:gd name="T46" fmla="*/ 6042 w 6087"/>
                <a:gd name="T47" fmla="*/ 74 h 4298"/>
                <a:gd name="T48" fmla="*/ 6064 w 6087"/>
                <a:gd name="T49" fmla="*/ 105 h 4298"/>
                <a:gd name="T50" fmla="*/ 6079 w 6087"/>
                <a:gd name="T51" fmla="*/ 141 h 4298"/>
                <a:gd name="T52" fmla="*/ 6087 w 6087"/>
                <a:gd name="T53" fmla="*/ 181 h 4298"/>
                <a:gd name="T54" fmla="*/ 6087 w 6087"/>
                <a:gd name="T55" fmla="*/ 4097 h 4298"/>
                <a:gd name="T56" fmla="*/ 6087 w 6087"/>
                <a:gd name="T57" fmla="*/ 4118 h 4298"/>
                <a:gd name="T58" fmla="*/ 6079 w 6087"/>
                <a:gd name="T59" fmla="*/ 4158 h 4298"/>
                <a:gd name="T60" fmla="*/ 6064 w 6087"/>
                <a:gd name="T61" fmla="*/ 4193 h 4298"/>
                <a:gd name="T62" fmla="*/ 6042 w 6087"/>
                <a:gd name="T63" fmla="*/ 4225 h 4298"/>
                <a:gd name="T64" fmla="*/ 6015 w 6087"/>
                <a:gd name="T65" fmla="*/ 4252 h 4298"/>
                <a:gd name="T66" fmla="*/ 5983 w 6087"/>
                <a:gd name="T67" fmla="*/ 4274 h 4298"/>
                <a:gd name="T68" fmla="*/ 5946 w 6087"/>
                <a:gd name="T69" fmla="*/ 4289 h 4298"/>
                <a:gd name="T70" fmla="*/ 5907 w 6087"/>
                <a:gd name="T71" fmla="*/ 4298 h 4298"/>
                <a:gd name="T72" fmla="*/ 5887 w 6087"/>
                <a:gd name="T73" fmla="*/ 4298 h 4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7" h="4298">
                  <a:moveTo>
                    <a:pt x="5887" y="4298"/>
                  </a:moveTo>
                  <a:lnTo>
                    <a:pt x="201" y="4298"/>
                  </a:lnTo>
                  <a:lnTo>
                    <a:pt x="201" y="4298"/>
                  </a:lnTo>
                  <a:lnTo>
                    <a:pt x="181" y="4298"/>
                  </a:lnTo>
                  <a:lnTo>
                    <a:pt x="161" y="4294"/>
                  </a:lnTo>
                  <a:lnTo>
                    <a:pt x="141" y="4289"/>
                  </a:lnTo>
                  <a:lnTo>
                    <a:pt x="122" y="4282"/>
                  </a:lnTo>
                  <a:lnTo>
                    <a:pt x="106" y="4274"/>
                  </a:lnTo>
                  <a:lnTo>
                    <a:pt x="89" y="4264"/>
                  </a:lnTo>
                  <a:lnTo>
                    <a:pt x="74" y="4252"/>
                  </a:lnTo>
                  <a:lnTo>
                    <a:pt x="58" y="4239"/>
                  </a:lnTo>
                  <a:lnTo>
                    <a:pt x="47" y="4225"/>
                  </a:lnTo>
                  <a:lnTo>
                    <a:pt x="35" y="4210"/>
                  </a:lnTo>
                  <a:lnTo>
                    <a:pt x="25" y="4193"/>
                  </a:lnTo>
                  <a:lnTo>
                    <a:pt x="16" y="4177"/>
                  </a:lnTo>
                  <a:lnTo>
                    <a:pt x="10" y="4158"/>
                  </a:lnTo>
                  <a:lnTo>
                    <a:pt x="5" y="4138"/>
                  </a:lnTo>
                  <a:lnTo>
                    <a:pt x="1" y="4118"/>
                  </a:lnTo>
                  <a:lnTo>
                    <a:pt x="0" y="4097"/>
                  </a:lnTo>
                  <a:lnTo>
                    <a:pt x="0" y="201"/>
                  </a:lnTo>
                  <a:lnTo>
                    <a:pt x="0" y="201"/>
                  </a:lnTo>
                  <a:lnTo>
                    <a:pt x="1" y="181"/>
                  </a:lnTo>
                  <a:lnTo>
                    <a:pt x="5" y="161"/>
                  </a:lnTo>
                  <a:lnTo>
                    <a:pt x="10" y="141"/>
                  </a:lnTo>
                  <a:lnTo>
                    <a:pt x="16" y="122"/>
                  </a:lnTo>
                  <a:lnTo>
                    <a:pt x="25" y="105"/>
                  </a:lnTo>
                  <a:lnTo>
                    <a:pt x="35" y="89"/>
                  </a:lnTo>
                  <a:lnTo>
                    <a:pt x="47" y="74"/>
                  </a:lnTo>
                  <a:lnTo>
                    <a:pt x="58" y="58"/>
                  </a:lnTo>
                  <a:lnTo>
                    <a:pt x="74" y="47"/>
                  </a:lnTo>
                  <a:lnTo>
                    <a:pt x="89" y="35"/>
                  </a:lnTo>
                  <a:lnTo>
                    <a:pt x="106" y="25"/>
                  </a:lnTo>
                  <a:lnTo>
                    <a:pt x="122" y="16"/>
                  </a:lnTo>
                  <a:lnTo>
                    <a:pt x="141" y="10"/>
                  </a:lnTo>
                  <a:lnTo>
                    <a:pt x="161" y="5"/>
                  </a:lnTo>
                  <a:lnTo>
                    <a:pt x="181" y="1"/>
                  </a:lnTo>
                  <a:lnTo>
                    <a:pt x="201" y="0"/>
                  </a:lnTo>
                  <a:lnTo>
                    <a:pt x="5887" y="0"/>
                  </a:lnTo>
                  <a:lnTo>
                    <a:pt x="5887" y="0"/>
                  </a:lnTo>
                  <a:lnTo>
                    <a:pt x="5907" y="1"/>
                  </a:lnTo>
                  <a:lnTo>
                    <a:pt x="5927" y="5"/>
                  </a:lnTo>
                  <a:lnTo>
                    <a:pt x="5946" y="10"/>
                  </a:lnTo>
                  <a:lnTo>
                    <a:pt x="5964" y="16"/>
                  </a:lnTo>
                  <a:lnTo>
                    <a:pt x="5983" y="25"/>
                  </a:lnTo>
                  <a:lnTo>
                    <a:pt x="6000" y="35"/>
                  </a:lnTo>
                  <a:lnTo>
                    <a:pt x="6015" y="47"/>
                  </a:lnTo>
                  <a:lnTo>
                    <a:pt x="6028" y="58"/>
                  </a:lnTo>
                  <a:lnTo>
                    <a:pt x="6042" y="74"/>
                  </a:lnTo>
                  <a:lnTo>
                    <a:pt x="6054" y="89"/>
                  </a:lnTo>
                  <a:lnTo>
                    <a:pt x="6064" y="105"/>
                  </a:lnTo>
                  <a:lnTo>
                    <a:pt x="6072" y="122"/>
                  </a:lnTo>
                  <a:lnTo>
                    <a:pt x="6079" y="141"/>
                  </a:lnTo>
                  <a:lnTo>
                    <a:pt x="6084" y="161"/>
                  </a:lnTo>
                  <a:lnTo>
                    <a:pt x="6087" y="181"/>
                  </a:lnTo>
                  <a:lnTo>
                    <a:pt x="6087" y="201"/>
                  </a:lnTo>
                  <a:lnTo>
                    <a:pt x="6087" y="4097"/>
                  </a:lnTo>
                  <a:lnTo>
                    <a:pt x="6087" y="4097"/>
                  </a:lnTo>
                  <a:lnTo>
                    <a:pt x="6087" y="4118"/>
                  </a:lnTo>
                  <a:lnTo>
                    <a:pt x="6084" y="4138"/>
                  </a:lnTo>
                  <a:lnTo>
                    <a:pt x="6079" y="4158"/>
                  </a:lnTo>
                  <a:lnTo>
                    <a:pt x="6072" y="4177"/>
                  </a:lnTo>
                  <a:lnTo>
                    <a:pt x="6064" y="4193"/>
                  </a:lnTo>
                  <a:lnTo>
                    <a:pt x="6054" y="4210"/>
                  </a:lnTo>
                  <a:lnTo>
                    <a:pt x="6042" y="4225"/>
                  </a:lnTo>
                  <a:lnTo>
                    <a:pt x="6028" y="4239"/>
                  </a:lnTo>
                  <a:lnTo>
                    <a:pt x="6015" y="4252"/>
                  </a:lnTo>
                  <a:lnTo>
                    <a:pt x="6000" y="4264"/>
                  </a:lnTo>
                  <a:lnTo>
                    <a:pt x="5983" y="4274"/>
                  </a:lnTo>
                  <a:lnTo>
                    <a:pt x="5964" y="4282"/>
                  </a:lnTo>
                  <a:lnTo>
                    <a:pt x="5946" y="4289"/>
                  </a:lnTo>
                  <a:lnTo>
                    <a:pt x="5927" y="4294"/>
                  </a:lnTo>
                  <a:lnTo>
                    <a:pt x="5907" y="4298"/>
                  </a:lnTo>
                  <a:lnTo>
                    <a:pt x="5887" y="4298"/>
                  </a:lnTo>
                  <a:lnTo>
                    <a:pt x="5887" y="4298"/>
                  </a:lnTo>
                  <a:close/>
                </a:path>
              </a:pathLst>
            </a:custGeom>
            <a:gradFill flip="none" rotWithShape="1">
              <a:gsLst>
                <a:gs pos="0">
                  <a:srgbClr val="B0B2B4"/>
                </a:gs>
                <a:gs pos="100000">
                  <a:srgbClr val="DFE0E1"/>
                </a:gs>
              </a:gsLst>
              <a:lin ang="0" scaled="1"/>
              <a:tileRect/>
            </a:gradFill>
            <a:ln>
              <a:noFill/>
            </a:ln>
            <a:effectLst>
              <a:innerShdw blurRad="63500">
                <a:prstClr val="black">
                  <a:alpha val="4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0" i="0">
                <a:latin typeface="K2D" panose="00000500000000000000" pitchFamily="2" charset="-34"/>
              </a:endParaRPr>
            </a:p>
          </p:txBody>
        </p:sp>
        <p:sp>
          <p:nvSpPr>
            <p:cNvPr id="18" name="9Slide.vn 3"/>
            <p:cNvSpPr/>
            <p:nvPr/>
          </p:nvSpPr>
          <p:spPr bwMode="auto">
            <a:xfrm>
              <a:off x="3865563" y="74613"/>
              <a:ext cx="9574213" cy="6735763"/>
            </a:xfrm>
            <a:custGeom>
              <a:avLst/>
              <a:gdLst>
                <a:gd name="T0" fmla="*/ 173 w 6031"/>
                <a:gd name="T1" fmla="*/ 0 h 4243"/>
                <a:gd name="T2" fmla="*/ 155 w 6031"/>
                <a:gd name="T3" fmla="*/ 2 h 4243"/>
                <a:gd name="T4" fmla="*/ 121 w 6031"/>
                <a:gd name="T5" fmla="*/ 9 h 4243"/>
                <a:gd name="T6" fmla="*/ 91 w 6031"/>
                <a:gd name="T7" fmla="*/ 22 h 4243"/>
                <a:gd name="T8" fmla="*/ 64 w 6031"/>
                <a:gd name="T9" fmla="*/ 40 h 4243"/>
                <a:gd name="T10" fmla="*/ 41 w 6031"/>
                <a:gd name="T11" fmla="*/ 64 h 4243"/>
                <a:gd name="T12" fmla="*/ 22 w 6031"/>
                <a:gd name="T13" fmla="*/ 91 h 4243"/>
                <a:gd name="T14" fmla="*/ 9 w 6031"/>
                <a:gd name="T15" fmla="*/ 121 h 4243"/>
                <a:gd name="T16" fmla="*/ 2 w 6031"/>
                <a:gd name="T17" fmla="*/ 157 h 4243"/>
                <a:gd name="T18" fmla="*/ 0 w 6031"/>
                <a:gd name="T19" fmla="*/ 4069 h 4243"/>
                <a:gd name="T20" fmla="*/ 2 w 6031"/>
                <a:gd name="T21" fmla="*/ 4086 h 4243"/>
                <a:gd name="T22" fmla="*/ 9 w 6031"/>
                <a:gd name="T23" fmla="*/ 4120 h 4243"/>
                <a:gd name="T24" fmla="*/ 22 w 6031"/>
                <a:gd name="T25" fmla="*/ 4152 h 4243"/>
                <a:gd name="T26" fmla="*/ 41 w 6031"/>
                <a:gd name="T27" fmla="*/ 4179 h 4243"/>
                <a:gd name="T28" fmla="*/ 64 w 6031"/>
                <a:gd name="T29" fmla="*/ 4202 h 4243"/>
                <a:gd name="T30" fmla="*/ 91 w 6031"/>
                <a:gd name="T31" fmla="*/ 4221 h 4243"/>
                <a:gd name="T32" fmla="*/ 121 w 6031"/>
                <a:gd name="T33" fmla="*/ 4234 h 4243"/>
                <a:gd name="T34" fmla="*/ 155 w 6031"/>
                <a:gd name="T35" fmla="*/ 4241 h 4243"/>
                <a:gd name="T36" fmla="*/ 5859 w 6031"/>
                <a:gd name="T37" fmla="*/ 4243 h 4243"/>
                <a:gd name="T38" fmla="*/ 5876 w 6031"/>
                <a:gd name="T39" fmla="*/ 4241 h 4243"/>
                <a:gd name="T40" fmla="*/ 5910 w 6031"/>
                <a:gd name="T41" fmla="*/ 4234 h 4243"/>
                <a:gd name="T42" fmla="*/ 5941 w 6031"/>
                <a:gd name="T43" fmla="*/ 4221 h 4243"/>
                <a:gd name="T44" fmla="*/ 5968 w 6031"/>
                <a:gd name="T45" fmla="*/ 4202 h 4243"/>
                <a:gd name="T46" fmla="*/ 5992 w 6031"/>
                <a:gd name="T47" fmla="*/ 4179 h 4243"/>
                <a:gd name="T48" fmla="*/ 6010 w 6031"/>
                <a:gd name="T49" fmla="*/ 4152 h 4243"/>
                <a:gd name="T50" fmla="*/ 6024 w 6031"/>
                <a:gd name="T51" fmla="*/ 4120 h 4243"/>
                <a:gd name="T52" fmla="*/ 6031 w 6031"/>
                <a:gd name="T53" fmla="*/ 4086 h 4243"/>
                <a:gd name="T54" fmla="*/ 6031 w 6031"/>
                <a:gd name="T55" fmla="*/ 173 h 4243"/>
                <a:gd name="T56" fmla="*/ 6031 w 6031"/>
                <a:gd name="T57" fmla="*/ 157 h 4243"/>
                <a:gd name="T58" fmla="*/ 6024 w 6031"/>
                <a:gd name="T59" fmla="*/ 121 h 4243"/>
                <a:gd name="T60" fmla="*/ 6010 w 6031"/>
                <a:gd name="T61" fmla="*/ 91 h 4243"/>
                <a:gd name="T62" fmla="*/ 5992 w 6031"/>
                <a:gd name="T63" fmla="*/ 64 h 4243"/>
                <a:gd name="T64" fmla="*/ 5968 w 6031"/>
                <a:gd name="T65" fmla="*/ 40 h 4243"/>
                <a:gd name="T66" fmla="*/ 5941 w 6031"/>
                <a:gd name="T67" fmla="*/ 22 h 4243"/>
                <a:gd name="T68" fmla="*/ 5910 w 6031"/>
                <a:gd name="T69" fmla="*/ 9 h 4243"/>
                <a:gd name="T70" fmla="*/ 5876 w 6031"/>
                <a:gd name="T71" fmla="*/ 2 h 4243"/>
                <a:gd name="T72" fmla="*/ 5859 w 6031"/>
                <a:gd name="T73" fmla="*/ 0 h 4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31" h="4243">
                  <a:moveTo>
                    <a:pt x="5859" y="0"/>
                  </a:moveTo>
                  <a:lnTo>
                    <a:pt x="173" y="0"/>
                  </a:lnTo>
                  <a:lnTo>
                    <a:pt x="173" y="0"/>
                  </a:lnTo>
                  <a:lnTo>
                    <a:pt x="155" y="2"/>
                  </a:lnTo>
                  <a:lnTo>
                    <a:pt x="138" y="3"/>
                  </a:lnTo>
                  <a:lnTo>
                    <a:pt x="121" y="9"/>
                  </a:lnTo>
                  <a:lnTo>
                    <a:pt x="106" y="14"/>
                  </a:lnTo>
                  <a:lnTo>
                    <a:pt x="91" y="22"/>
                  </a:lnTo>
                  <a:lnTo>
                    <a:pt x="78" y="30"/>
                  </a:lnTo>
                  <a:lnTo>
                    <a:pt x="64" y="40"/>
                  </a:lnTo>
                  <a:lnTo>
                    <a:pt x="51" y="51"/>
                  </a:lnTo>
                  <a:lnTo>
                    <a:pt x="41" y="64"/>
                  </a:lnTo>
                  <a:lnTo>
                    <a:pt x="30" y="77"/>
                  </a:lnTo>
                  <a:lnTo>
                    <a:pt x="22" y="91"/>
                  </a:lnTo>
                  <a:lnTo>
                    <a:pt x="14" y="106"/>
                  </a:lnTo>
                  <a:lnTo>
                    <a:pt x="9" y="121"/>
                  </a:lnTo>
                  <a:lnTo>
                    <a:pt x="3" y="138"/>
                  </a:lnTo>
                  <a:lnTo>
                    <a:pt x="2" y="157"/>
                  </a:lnTo>
                  <a:lnTo>
                    <a:pt x="0" y="173"/>
                  </a:lnTo>
                  <a:lnTo>
                    <a:pt x="0" y="4069"/>
                  </a:lnTo>
                  <a:lnTo>
                    <a:pt x="0" y="4069"/>
                  </a:lnTo>
                  <a:lnTo>
                    <a:pt x="2" y="4086"/>
                  </a:lnTo>
                  <a:lnTo>
                    <a:pt x="3" y="4105"/>
                  </a:lnTo>
                  <a:lnTo>
                    <a:pt x="9" y="4120"/>
                  </a:lnTo>
                  <a:lnTo>
                    <a:pt x="14" y="4137"/>
                  </a:lnTo>
                  <a:lnTo>
                    <a:pt x="22" y="4152"/>
                  </a:lnTo>
                  <a:lnTo>
                    <a:pt x="30" y="4165"/>
                  </a:lnTo>
                  <a:lnTo>
                    <a:pt x="41" y="4179"/>
                  </a:lnTo>
                  <a:lnTo>
                    <a:pt x="51" y="4192"/>
                  </a:lnTo>
                  <a:lnTo>
                    <a:pt x="64" y="4202"/>
                  </a:lnTo>
                  <a:lnTo>
                    <a:pt x="78" y="4212"/>
                  </a:lnTo>
                  <a:lnTo>
                    <a:pt x="91" y="4221"/>
                  </a:lnTo>
                  <a:lnTo>
                    <a:pt x="106" y="4229"/>
                  </a:lnTo>
                  <a:lnTo>
                    <a:pt x="121" y="4234"/>
                  </a:lnTo>
                  <a:lnTo>
                    <a:pt x="138" y="4239"/>
                  </a:lnTo>
                  <a:lnTo>
                    <a:pt x="155" y="4241"/>
                  </a:lnTo>
                  <a:lnTo>
                    <a:pt x="173" y="4243"/>
                  </a:lnTo>
                  <a:lnTo>
                    <a:pt x="5859" y="4243"/>
                  </a:lnTo>
                  <a:lnTo>
                    <a:pt x="5859" y="4243"/>
                  </a:lnTo>
                  <a:lnTo>
                    <a:pt x="5876" y="4241"/>
                  </a:lnTo>
                  <a:lnTo>
                    <a:pt x="5893" y="4239"/>
                  </a:lnTo>
                  <a:lnTo>
                    <a:pt x="5910" y="4234"/>
                  </a:lnTo>
                  <a:lnTo>
                    <a:pt x="5926" y="4229"/>
                  </a:lnTo>
                  <a:lnTo>
                    <a:pt x="5941" y="4221"/>
                  </a:lnTo>
                  <a:lnTo>
                    <a:pt x="5955" y="4212"/>
                  </a:lnTo>
                  <a:lnTo>
                    <a:pt x="5968" y="4202"/>
                  </a:lnTo>
                  <a:lnTo>
                    <a:pt x="5980" y="4192"/>
                  </a:lnTo>
                  <a:lnTo>
                    <a:pt x="5992" y="4179"/>
                  </a:lnTo>
                  <a:lnTo>
                    <a:pt x="6002" y="4165"/>
                  </a:lnTo>
                  <a:lnTo>
                    <a:pt x="6010" y="4152"/>
                  </a:lnTo>
                  <a:lnTo>
                    <a:pt x="6017" y="4137"/>
                  </a:lnTo>
                  <a:lnTo>
                    <a:pt x="6024" y="4120"/>
                  </a:lnTo>
                  <a:lnTo>
                    <a:pt x="6027" y="4105"/>
                  </a:lnTo>
                  <a:lnTo>
                    <a:pt x="6031" y="4086"/>
                  </a:lnTo>
                  <a:lnTo>
                    <a:pt x="6031" y="4069"/>
                  </a:lnTo>
                  <a:lnTo>
                    <a:pt x="6031" y="173"/>
                  </a:lnTo>
                  <a:lnTo>
                    <a:pt x="6031" y="173"/>
                  </a:lnTo>
                  <a:lnTo>
                    <a:pt x="6031" y="157"/>
                  </a:lnTo>
                  <a:lnTo>
                    <a:pt x="6027" y="138"/>
                  </a:lnTo>
                  <a:lnTo>
                    <a:pt x="6024" y="121"/>
                  </a:lnTo>
                  <a:lnTo>
                    <a:pt x="6017" y="106"/>
                  </a:lnTo>
                  <a:lnTo>
                    <a:pt x="6010" y="91"/>
                  </a:lnTo>
                  <a:lnTo>
                    <a:pt x="6002" y="77"/>
                  </a:lnTo>
                  <a:lnTo>
                    <a:pt x="5992" y="64"/>
                  </a:lnTo>
                  <a:lnTo>
                    <a:pt x="5980" y="51"/>
                  </a:lnTo>
                  <a:lnTo>
                    <a:pt x="5968" y="40"/>
                  </a:lnTo>
                  <a:lnTo>
                    <a:pt x="5955" y="30"/>
                  </a:lnTo>
                  <a:lnTo>
                    <a:pt x="5941" y="22"/>
                  </a:lnTo>
                  <a:lnTo>
                    <a:pt x="5926" y="14"/>
                  </a:lnTo>
                  <a:lnTo>
                    <a:pt x="5910" y="9"/>
                  </a:lnTo>
                  <a:lnTo>
                    <a:pt x="5893" y="3"/>
                  </a:lnTo>
                  <a:lnTo>
                    <a:pt x="5876" y="2"/>
                  </a:lnTo>
                  <a:lnTo>
                    <a:pt x="5859" y="0"/>
                  </a:lnTo>
                  <a:lnTo>
                    <a:pt x="5859" y="0"/>
                  </a:lnTo>
                  <a:close/>
                </a:path>
              </a:pathLst>
            </a:custGeom>
            <a:solidFill>
              <a:srgbClr val="000000"/>
            </a:solidFill>
            <a:ln>
              <a:noFill/>
            </a:ln>
            <a:effectLst>
              <a:outerShdw blurRad="25400" algn="ctr" rotWithShape="0">
                <a:prstClr val="black">
                  <a:alpha val="61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0" i="0">
                <a:latin typeface="K2D" panose="00000500000000000000" pitchFamily="2" charset="-34"/>
              </a:endParaRPr>
            </a:p>
          </p:txBody>
        </p:sp>
        <p:sp>
          <p:nvSpPr>
            <p:cNvPr id="19" name="9Slide.vn 4"/>
            <p:cNvSpPr/>
            <p:nvPr/>
          </p:nvSpPr>
          <p:spPr bwMode="auto">
            <a:xfrm>
              <a:off x="3892550" y="6342063"/>
              <a:ext cx="9520238" cy="441325"/>
            </a:xfrm>
            <a:custGeom>
              <a:avLst/>
              <a:gdLst>
                <a:gd name="T0" fmla="*/ 156 w 5997"/>
                <a:gd name="T1" fmla="*/ 278 h 278"/>
                <a:gd name="T2" fmla="*/ 5842 w 5997"/>
                <a:gd name="T3" fmla="*/ 278 h 278"/>
                <a:gd name="T4" fmla="*/ 5842 w 5997"/>
                <a:gd name="T5" fmla="*/ 278 h 278"/>
                <a:gd name="T6" fmla="*/ 5857 w 5997"/>
                <a:gd name="T7" fmla="*/ 276 h 278"/>
                <a:gd name="T8" fmla="*/ 5872 w 5997"/>
                <a:gd name="T9" fmla="*/ 275 h 278"/>
                <a:gd name="T10" fmla="*/ 5887 w 5997"/>
                <a:gd name="T11" fmla="*/ 269 h 278"/>
                <a:gd name="T12" fmla="*/ 5903 w 5997"/>
                <a:gd name="T13" fmla="*/ 264 h 278"/>
                <a:gd name="T14" fmla="*/ 5916 w 5997"/>
                <a:gd name="T15" fmla="*/ 258 h 278"/>
                <a:gd name="T16" fmla="*/ 5928 w 5997"/>
                <a:gd name="T17" fmla="*/ 251 h 278"/>
                <a:gd name="T18" fmla="*/ 5941 w 5997"/>
                <a:gd name="T19" fmla="*/ 241 h 278"/>
                <a:gd name="T20" fmla="*/ 5951 w 5997"/>
                <a:gd name="T21" fmla="*/ 231 h 278"/>
                <a:gd name="T22" fmla="*/ 5962 w 5997"/>
                <a:gd name="T23" fmla="*/ 221 h 278"/>
                <a:gd name="T24" fmla="*/ 5970 w 5997"/>
                <a:gd name="T25" fmla="*/ 209 h 278"/>
                <a:gd name="T26" fmla="*/ 5978 w 5997"/>
                <a:gd name="T27" fmla="*/ 195 h 278"/>
                <a:gd name="T28" fmla="*/ 5985 w 5997"/>
                <a:gd name="T29" fmla="*/ 182 h 278"/>
                <a:gd name="T30" fmla="*/ 5990 w 5997"/>
                <a:gd name="T31" fmla="*/ 167 h 278"/>
                <a:gd name="T32" fmla="*/ 5993 w 5997"/>
                <a:gd name="T33" fmla="*/ 153 h 278"/>
                <a:gd name="T34" fmla="*/ 5997 w 5997"/>
                <a:gd name="T35" fmla="*/ 137 h 278"/>
                <a:gd name="T36" fmla="*/ 5997 w 5997"/>
                <a:gd name="T37" fmla="*/ 121 h 278"/>
                <a:gd name="T38" fmla="*/ 5997 w 5997"/>
                <a:gd name="T39" fmla="*/ 0 h 278"/>
                <a:gd name="T40" fmla="*/ 0 w 5997"/>
                <a:gd name="T41" fmla="*/ 0 h 278"/>
                <a:gd name="T42" fmla="*/ 0 w 5997"/>
                <a:gd name="T43" fmla="*/ 121 h 278"/>
                <a:gd name="T44" fmla="*/ 0 w 5997"/>
                <a:gd name="T45" fmla="*/ 121 h 278"/>
                <a:gd name="T46" fmla="*/ 2 w 5997"/>
                <a:gd name="T47" fmla="*/ 137 h 278"/>
                <a:gd name="T48" fmla="*/ 3 w 5997"/>
                <a:gd name="T49" fmla="*/ 153 h 278"/>
                <a:gd name="T50" fmla="*/ 8 w 5997"/>
                <a:gd name="T51" fmla="*/ 167 h 278"/>
                <a:gd name="T52" fmla="*/ 13 w 5997"/>
                <a:gd name="T53" fmla="*/ 182 h 278"/>
                <a:gd name="T54" fmla="*/ 20 w 5997"/>
                <a:gd name="T55" fmla="*/ 195 h 278"/>
                <a:gd name="T56" fmla="*/ 27 w 5997"/>
                <a:gd name="T57" fmla="*/ 209 h 278"/>
                <a:gd name="T58" fmla="*/ 37 w 5997"/>
                <a:gd name="T59" fmla="*/ 221 h 278"/>
                <a:gd name="T60" fmla="*/ 47 w 5997"/>
                <a:gd name="T61" fmla="*/ 231 h 278"/>
                <a:gd name="T62" fmla="*/ 57 w 5997"/>
                <a:gd name="T63" fmla="*/ 241 h 278"/>
                <a:gd name="T64" fmla="*/ 69 w 5997"/>
                <a:gd name="T65" fmla="*/ 251 h 278"/>
                <a:gd name="T66" fmla="*/ 82 w 5997"/>
                <a:gd name="T67" fmla="*/ 258 h 278"/>
                <a:gd name="T68" fmla="*/ 96 w 5997"/>
                <a:gd name="T69" fmla="*/ 264 h 278"/>
                <a:gd name="T70" fmla="*/ 109 w 5997"/>
                <a:gd name="T71" fmla="*/ 269 h 278"/>
                <a:gd name="T72" fmla="*/ 124 w 5997"/>
                <a:gd name="T73" fmla="*/ 275 h 278"/>
                <a:gd name="T74" fmla="*/ 141 w 5997"/>
                <a:gd name="T75" fmla="*/ 276 h 278"/>
                <a:gd name="T76" fmla="*/ 156 w 5997"/>
                <a:gd name="T77" fmla="*/ 278 h 278"/>
                <a:gd name="T78" fmla="*/ 156 w 5997"/>
                <a:gd name="T79"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97" h="278">
                  <a:moveTo>
                    <a:pt x="156" y="278"/>
                  </a:moveTo>
                  <a:lnTo>
                    <a:pt x="5842" y="278"/>
                  </a:lnTo>
                  <a:lnTo>
                    <a:pt x="5842" y="278"/>
                  </a:lnTo>
                  <a:lnTo>
                    <a:pt x="5857" y="276"/>
                  </a:lnTo>
                  <a:lnTo>
                    <a:pt x="5872" y="275"/>
                  </a:lnTo>
                  <a:lnTo>
                    <a:pt x="5887" y="269"/>
                  </a:lnTo>
                  <a:lnTo>
                    <a:pt x="5903" y="264"/>
                  </a:lnTo>
                  <a:lnTo>
                    <a:pt x="5916" y="258"/>
                  </a:lnTo>
                  <a:lnTo>
                    <a:pt x="5928" y="251"/>
                  </a:lnTo>
                  <a:lnTo>
                    <a:pt x="5941" y="241"/>
                  </a:lnTo>
                  <a:lnTo>
                    <a:pt x="5951" y="231"/>
                  </a:lnTo>
                  <a:lnTo>
                    <a:pt x="5962" y="221"/>
                  </a:lnTo>
                  <a:lnTo>
                    <a:pt x="5970" y="209"/>
                  </a:lnTo>
                  <a:lnTo>
                    <a:pt x="5978" y="195"/>
                  </a:lnTo>
                  <a:lnTo>
                    <a:pt x="5985" y="182"/>
                  </a:lnTo>
                  <a:lnTo>
                    <a:pt x="5990" y="167"/>
                  </a:lnTo>
                  <a:lnTo>
                    <a:pt x="5993" y="153"/>
                  </a:lnTo>
                  <a:lnTo>
                    <a:pt x="5997" y="137"/>
                  </a:lnTo>
                  <a:lnTo>
                    <a:pt x="5997" y="121"/>
                  </a:lnTo>
                  <a:lnTo>
                    <a:pt x="5997" y="0"/>
                  </a:lnTo>
                  <a:lnTo>
                    <a:pt x="0" y="0"/>
                  </a:lnTo>
                  <a:lnTo>
                    <a:pt x="0" y="121"/>
                  </a:lnTo>
                  <a:lnTo>
                    <a:pt x="0" y="121"/>
                  </a:lnTo>
                  <a:lnTo>
                    <a:pt x="2" y="137"/>
                  </a:lnTo>
                  <a:lnTo>
                    <a:pt x="3" y="153"/>
                  </a:lnTo>
                  <a:lnTo>
                    <a:pt x="8" y="167"/>
                  </a:lnTo>
                  <a:lnTo>
                    <a:pt x="13" y="182"/>
                  </a:lnTo>
                  <a:lnTo>
                    <a:pt x="20" y="195"/>
                  </a:lnTo>
                  <a:lnTo>
                    <a:pt x="27" y="209"/>
                  </a:lnTo>
                  <a:lnTo>
                    <a:pt x="37" y="221"/>
                  </a:lnTo>
                  <a:lnTo>
                    <a:pt x="47" y="231"/>
                  </a:lnTo>
                  <a:lnTo>
                    <a:pt x="57" y="241"/>
                  </a:lnTo>
                  <a:lnTo>
                    <a:pt x="69" y="251"/>
                  </a:lnTo>
                  <a:lnTo>
                    <a:pt x="82" y="258"/>
                  </a:lnTo>
                  <a:lnTo>
                    <a:pt x="96" y="264"/>
                  </a:lnTo>
                  <a:lnTo>
                    <a:pt x="109" y="269"/>
                  </a:lnTo>
                  <a:lnTo>
                    <a:pt x="124" y="275"/>
                  </a:lnTo>
                  <a:lnTo>
                    <a:pt x="141" y="276"/>
                  </a:lnTo>
                  <a:lnTo>
                    <a:pt x="156" y="278"/>
                  </a:lnTo>
                  <a:lnTo>
                    <a:pt x="156" y="278"/>
                  </a:lnTo>
                  <a:close/>
                </a:path>
              </a:pathLst>
            </a:custGeom>
            <a:solidFill>
              <a:srgbClr val="1818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0" i="0">
                <a:latin typeface="K2D" panose="00000500000000000000" pitchFamily="2" charset="-34"/>
              </a:endParaRPr>
            </a:p>
          </p:txBody>
        </p:sp>
        <p:sp>
          <p:nvSpPr>
            <p:cNvPr id="20" name="9Slide.vn 5"/>
            <p:cNvSpPr>
              <a:spLocks noChangeArrowheads="1"/>
            </p:cNvSpPr>
            <p:nvPr/>
          </p:nvSpPr>
          <p:spPr bwMode="auto">
            <a:xfrm>
              <a:off x="4205288" y="533400"/>
              <a:ext cx="8897938" cy="5565775"/>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b="0" i="0">
                <a:latin typeface="K2D" panose="00000500000000000000" pitchFamily="2" charset="-34"/>
              </a:endParaRPr>
            </a:p>
          </p:txBody>
        </p:sp>
        <p:sp>
          <p:nvSpPr>
            <p:cNvPr id="21" name="9Slide.vn 6"/>
            <p:cNvSpPr/>
            <p:nvPr/>
          </p:nvSpPr>
          <p:spPr bwMode="auto">
            <a:xfrm>
              <a:off x="2738438" y="6618288"/>
              <a:ext cx="11828463" cy="239713"/>
            </a:xfrm>
            <a:custGeom>
              <a:avLst/>
              <a:gdLst>
                <a:gd name="T0" fmla="*/ 7451 w 7451"/>
                <a:gd name="T1" fmla="*/ 0 h 151"/>
                <a:gd name="T2" fmla="*/ 4441 w 7451"/>
                <a:gd name="T3" fmla="*/ 1 h 151"/>
                <a:gd name="T4" fmla="*/ 4381 w 7451"/>
                <a:gd name="T5" fmla="*/ 35 h 151"/>
                <a:gd name="T6" fmla="*/ 3097 w 7451"/>
                <a:gd name="T7" fmla="*/ 35 h 151"/>
                <a:gd name="T8" fmla="*/ 3020 w 7451"/>
                <a:gd name="T9" fmla="*/ 1 h 151"/>
                <a:gd name="T10" fmla="*/ 0 w 7451"/>
                <a:gd name="T11" fmla="*/ 0 h 151"/>
                <a:gd name="T12" fmla="*/ 0 w 7451"/>
                <a:gd name="T13" fmla="*/ 35 h 151"/>
                <a:gd name="T14" fmla="*/ 0 w 7451"/>
                <a:gd name="T15" fmla="*/ 35 h 151"/>
                <a:gd name="T16" fmla="*/ 61 w 7451"/>
                <a:gd name="T17" fmla="*/ 53 h 151"/>
                <a:gd name="T18" fmla="*/ 98 w 7451"/>
                <a:gd name="T19" fmla="*/ 65 h 151"/>
                <a:gd name="T20" fmla="*/ 140 w 7451"/>
                <a:gd name="T21" fmla="*/ 75 h 151"/>
                <a:gd name="T22" fmla="*/ 140 w 7451"/>
                <a:gd name="T23" fmla="*/ 75 h 151"/>
                <a:gd name="T24" fmla="*/ 168 w 7451"/>
                <a:gd name="T25" fmla="*/ 82 h 151"/>
                <a:gd name="T26" fmla="*/ 216 w 7451"/>
                <a:gd name="T27" fmla="*/ 90 h 151"/>
                <a:gd name="T28" fmla="*/ 286 w 7451"/>
                <a:gd name="T29" fmla="*/ 102 h 151"/>
                <a:gd name="T30" fmla="*/ 384 w 7451"/>
                <a:gd name="T31" fmla="*/ 114 h 151"/>
                <a:gd name="T32" fmla="*/ 384 w 7451"/>
                <a:gd name="T33" fmla="*/ 114 h 151"/>
                <a:gd name="T34" fmla="*/ 438 w 7451"/>
                <a:gd name="T35" fmla="*/ 121 h 151"/>
                <a:gd name="T36" fmla="*/ 510 w 7451"/>
                <a:gd name="T37" fmla="*/ 127 h 151"/>
                <a:gd name="T38" fmla="*/ 601 w 7451"/>
                <a:gd name="T39" fmla="*/ 134 h 151"/>
                <a:gd name="T40" fmla="*/ 707 w 7451"/>
                <a:gd name="T41" fmla="*/ 141 h 151"/>
                <a:gd name="T42" fmla="*/ 707 w 7451"/>
                <a:gd name="T43" fmla="*/ 141 h 151"/>
                <a:gd name="T44" fmla="*/ 838 w 7451"/>
                <a:gd name="T45" fmla="*/ 146 h 151"/>
                <a:gd name="T46" fmla="*/ 924 w 7451"/>
                <a:gd name="T47" fmla="*/ 148 h 151"/>
                <a:gd name="T48" fmla="*/ 924 w 7451"/>
                <a:gd name="T49" fmla="*/ 148 h 151"/>
                <a:gd name="T50" fmla="*/ 1195 w 7451"/>
                <a:gd name="T51" fmla="*/ 149 h 151"/>
                <a:gd name="T52" fmla="*/ 1718 w 7451"/>
                <a:gd name="T53" fmla="*/ 151 h 151"/>
                <a:gd name="T54" fmla="*/ 3188 w 7451"/>
                <a:gd name="T55" fmla="*/ 151 h 151"/>
                <a:gd name="T56" fmla="*/ 5479 w 7451"/>
                <a:gd name="T57" fmla="*/ 149 h 151"/>
                <a:gd name="T58" fmla="*/ 5479 w 7451"/>
                <a:gd name="T59" fmla="*/ 149 h 151"/>
                <a:gd name="T60" fmla="*/ 5921 w 7451"/>
                <a:gd name="T61" fmla="*/ 151 h 151"/>
                <a:gd name="T62" fmla="*/ 6244 w 7451"/>
                <a:gd name="T63" fmla="*/ 151 h 151"/>
                <a:gd name="T64" fmla="*/ 6529 w 7451"/>
                <a:gd name="T65" fmla="*/ 148 h 151"/>
                <a:gd name="T66" fmla="*/ 6529 w 7451"/>
                <a:gd name="T67" fmla="*/ 148 h 151"/>
                <a:gd name="T68" fmla="*/ 6613 w 7451"/>
                <a:gd name="T69" fmla="*/ 146 h 151"/>
                <a:gd name="T70" fmla="*/ 6744 w 7451"/>
                <a:gd name="T71" fmla="*/ 141 h 151"/>
                <a:gd name="T72" fmla="*/ 6744 w 7451"/>
                <a:gd name="T73" fmla="*/ 141 h 151"/>
                <a:gd name="T74" fmla="*/ 6852 w 7451"/>
                <a:gd name="T75" fmla="*/ 134 h 151"/>
                <a:gd name="T76" fmla="*/ 6941 w 7451"/>
                <a:gd name="T77" fmla="*/ 127 h 151"/>
                <a:gd name="T78" fmla="*/ 7015 w 7451"/>
                <a:gd name="T79" fmla="*/ 121 h 151"/>
                <a:gd name="T80" fmla="*/ 7069 w 7451"/>
                <a:gd name="T81" fmla="*/ 114 h 151"/>
                <a:gd name="T82" fmla="*/ 7069 w 7451"/>
                <a:gd name="T83" fmla="*/ 114 h 151"/>
                <a:gd name="T84" fmla="*/ 7166 w 7451"/>
                <a:gd name="T85" fmla="*/ 102 h 151"/>
                <a:gd name="T86" fmla="*/ 7237 w 7451"/>
                <a:gd name="T87" fmla="*/ 90 h 151"/>
                <a:gd name="T88" fmla="*/ 7284 w 7451"/>
                <a:gd name="T89" fmla="*/ 82 h 151"/>
                <a:gd name="T90" fmla="*/ 7313 w 7451"/>
                <a:gd name="T91" fmla="*/ 75 h 151"/>
                <a:gd name="T92" fmla="*/ 7313 w 7451"/>
                <a:gd name="T93" fmla="*/ 75 h 151"/>
                <a:gd name="T94" fmla="*/ 7353 w 7451"/>
                <a:gd name="T95" fmla="*/ 65 h 151"/>
                <a:gd name="T96" fmla="*/ 7390 w 7451"/>
                <a:gd name="T97" fmla="*/ 53 h 151"/>
                <a:gd name="T98" fmla="*/ 7451 w 7451"/>
                <a:gd name="T99" fmla="*/ 35 h 151"/>
                <a:gd name="T100" fmla="*/ 7451 w 7451"/>
                <a:gd name="T10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51" h="151">
                  <a:moveTo>
                    <a:pt x="7451" y="0"/>
                  </a:moveTo>
                  <a:lnTo>
                    <a:pt x="4441" y="1"/>
                  </a:lnTo>
                  <a:lnTo>
                    <a:pt x="4381" y="35"/>
                  </a:lnTo>
                  <a:lnTo>
                    <a:pt x="3097" y="35"/>
                  </a:lnTo>
                  <a:lnTo>
                    <a:pt x="3020" y="1"/>
                  </a:lnTo>
                  <a:lnTo>
                    <a:pt x="0" y="0"/>
                  </a:lnTo>
                  <a:lnTo>
                    <a:pt x="0" y="35"/>
                  </a:lnTo>
                  <a:lnTo>
                    <a:pt x="0" y="35"/>
                  </a:lnTo>
                  <a:lnTo>
                    <a:pt x="61" y="53"/>
                  </a:lnTo>
                  <a:lnTo>
                    <a:pt x="98" y="65"/>
                  </a:lnTo>
                  <a:lnTo>
                    <a:pt x="140" y="75"/>
                  </a:lnTo>
                  <a:lnTo>
                    <a:pt x="140" y="75"/>
                  </a:lnTo>
                  <a:lnTo>
                    <a:pt x="168" y="82"/>
                  </a:lnTo>
                  <a:lnTo>
                    <a:pt x="216" y="90"/>
                  </a:lnTo>
                  <a:lnTo>
                    <a:pt x="286" y="102"/>
                  </a:lnTo>
                  <a:lnTo>
                    <a:pt x="384" y="114"/>
                  </a:lnTo>
                  <a:lnTo>
                    <a:pt x="384" y="114"/>
                  </a:lnTo>
                  <a:lnTo>
                    <a:pt x="438" y="121"/>
                  </a:lnTo>
                  <a:lnTo>
                    <a:pt x="510" y="127"/>
                  </a:lnTo>
                  <a:lnTo>
                    <a:pt x="601" y="134"/>
                  </a:lnTo>
                  <a:lnTo>
                    <a:pt x="707" y="141"/>
                  </a:lnTo>
                  <a:lnTo>
                    <a:pt x="707" y="141"/>
                  </a:lnTo>
                  <a:lnTo>
                    <a:pt x="838" y="146"/>
                  </a:lnTo>
                  <a:lnTo>
                    <a:pt x="924" y="148"/>
                  </a:lnTo>
                  <a:lnTo>
                    <a:pt x="924" y="148"/>
                  </a:lnTo>
                  <a:lnTo>
                    <a:pt x="1195" y="149"/>
                  </a:lnTo>
                  <a:lnTo>
                    <a:pt x="1718" y="151"/>
                  </a:lnTo>
                  <a:lnTo>
                    <a:pt x="3188" y="151"/>
                  </a:lnTo>
                  <a:lnTo>
                    <a:pt x="5479" y="149"/>
                  </a:lnTo>
                  <a:lnTo>
                    <a:pt x="5479" y="149"/>
                  </a:lnTo>
                  <a:lnTo>
                    <a:pt x="5921" y="151"/>
                  </a:lnTo>
                  <a:lnTo>
                    <a:pt x="6244" y="151"/>
                  </a:lnTo>
                  <a:lnTo>
                    <a:pt x="6529" y="148"/>
                  </a:lnTo>
                  <a:lnTo>
                    <a:pt x="6529" y="148"/>
                  </a:lnTo>
                  <a:lnTo>
                    <a:pt x="6613" y="146"/>
                  </a:lnTo>
                  <a:lnTo>
                    <a:pt x="6744" y="141"/>
                  </a:lnTo>
                  <a:lnTo>
                    <a:pt x="6744" y="141"/>
                  </a:lnTo>
                  <a:lnTo>
                    <a:pt x="6852" y="134"/>
                  </a:lnTo>
                  <a:lnTo>
                    <a:pt x="6941" y="127"/>
                  </a:lnTo>
                  <a:lnTo>
                    <a:pt x="7015" y="121"/>
                  </a:lnTo>
                  <a:lnTo>
                    <a:pt x="7069" y="114"/>
                  </a:lnTo>
                  <a:lnTo>
                    <a:pt x="7069" y="114"/>
                  </a:lnTo>
                  <a:lnTo>
                    <a:pt x="7166" y="102"/>
                  </a:lnTo>
                  <a:lnTo>
                    <a:pt x="7237" y="90"/>
                  </a:lnTo>
                  <a:lnTo>
                    <a:pt x="7284" y="82"/>
                  </a:lnTo>
                  <a:lnTo>
                    <a:pt x="7313" y="75"/>
                  </a:lnTo>
                  <a:lnTo>
                    <a:pt x="7313" y="75"/>
                  </a:lnTo>
                  <a:lnTo>
                    <a:pt x="7353" y="65"/>
                  </a:lnTo>
                  <a:lnTo>
                    <a:pt x="7390" y="53"/>
                  </a:lnTo>
                  <a:lnTo>
                    <a:pt x="7451" y="35"/>
                  </a:lnTo>
                  <a:lnTo>
                    <a:pt x="7451" y="0"/>
                  </a:lnTo>
                  <a:close/>
                </a:path>
              </a:pathLst>
            </a:custGeom>
            <a:solidFill>
              <a:srgbClr val="A5A6A8"/>
            </a:solidFill>
            <a:ln>
              <a:noFill/>
            </a:ln>
            <a:effectLst>
              <a:innerShdw blurRad="114300">
                <a:prstClr val="black">
                  <a:alpha val="7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0" i="0">
                <a:latin typeface="K2D" panose="00000500000000000000" pitchFamily="2" charset="-34"/>
              </a:endParaRPr>
            </a:p>
          </p:txBody>
        </p:sp>
        <p:sp>
          <p:nvSpPr>
            <p:cNvPr id="22" name="9Slide.vn 7"/>
            <p:cNvSpPr/>
            <p:nvPr/>
          </p:nvSpPr>
          <p:spPr bwMode="auto">
            <a:xfrm>
              <a:off x="2738438" y="6618288"/>
              <a:ext cx="11828463" cy="55563"/>
            </a:xfrm>
            <a:custGeom>
              <a:avLst/>
              <a:gdLst>
                <a:gd name="T0" fmla="*/ 7451 w 7451"/>
                <a:gd name="T1" fmla="*/ 35 h 35"/>
                <a:gd name="T2" fmla="*/ 0 w 7451"/>
                <a:gd name="T3" fmla="*/ 35 h 35"/>
                <a:gd name="T4" fmla="*/ 0 w 7451"/>
                <a:gd name="T5" fmla="*/ 0 h 35"/>
                <a:gd name="T6" fmla="*/ 3020 w 7451"/>
                <a:gd name="T7" fmla="*/ 0 h 35"/>
                <a:gd name="T8" fmla="*/ 3047 w 7451"/>
                <a:gd name="T9" fmla="*/ 18 h 35"/>
                <a:gd name="T10" fmla="*/ 4413 w 7451"/>
                <a:gd name="T11" fmla="*/ 18 h 35"/>
                <a:gd name="T12" fmla="*/ 4441 w 7451"/>
                <a:gd name="T13" fmla="*/ 0 h 35"/>
                <a:gd name="T14" fmla="*/ 7451 w 7451"/>
                <a:gd name="T15" fmla="*/ 0 h 35"/>
                <a:gd name="T16" fmla="*/ 7451 w 7451"/>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51" h="35">
                  <a:moveTo>
                    <a:pt x="7451" y="35"/>
                  </a:moveTo>
                  <a:lnTo>
                    <a:pt x="0" y="35"/>
                  </a:lnTo>
                  <a:lnTo>
                    <a:pt x="0" y="0"/>
                  </a:lnTo>
                  <a:lnTo>
                    <a:pt x="3020" y="0"/>
                  </a:lnTo>
                  <a:lnTo>
                    <a:pt x="3047" y="18"/>
                  </a:lnTo>
                  <a:lnTo>
                    <a:pt x="4413" y="18"/>
                  </a:lnTo>
                  <a:lnTo>
                    <a:pt x="4441" y="0"/>
                  </a:lnTo>
                  <a:lnTo>
                    <a:pt x="7451" y="0"/>
                  </a:lnTo>
                  <a:lnTo>
                    <a:pt x="7451" y="35"/>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gs>
                <a:gs pos="9000">
                  <a:srgbClr val="DFE0E1"/>
                </a:gs>
              </a:gsLst>
              <a:lin ang="0" scaled="1"/>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0" i="0">
                <a:latin typeface="K2D" panose="00000500000000000000" pitchFamily="2" charset="-34"/>
              </a:endParaRPr>
            </a:p>
          </p:txBody>
        </p:sp>
        <p:sp>
          <p:nvSpPr>
            <p:cNvPr id="23" name="9Slide.vn 8"/>
            <p:cNvSpPr/>
            <p:nvPr/>
          </p:nvSpPr>
          <p:spPr bwMode="auto">
            <a:xfrm>
              <a:off x="7524750" y="6619875"/>
              <a:ext cx="2255838" cy="90488"/>
            </a:xfrm>
            <a:custGeom>
              <a:avLst/>
              <a:gdLst>
                <a:gd name="T0" fmla="*/ 1389 w 1421"/>
                <a:gd name="T1" fmla="*/ 2 h 57"/>
                <a:gd name="T2" fmla="*/ 32 w 1421"/>
                <a:gd name="T3" fmla="*/ 2 h 57"/>
                <a:gd name="T4" fmla="*/ 32 w 1421"/>
                <a:gd name="T5" fmla="*/ 2 h 57"/>
                <a:gd name="T6" fmla="*/ 17 w 1421"/>
                <a:gd name="T7" fmla="*/ 2 h 57"/>
                <a:gd name="T8" fmla="*/ 0 w 1421"/>
                <a:gd name="T9" fmla="*/ 0 h 57"/>
                <a:gd name="T10" fmla="*/ 0 w 1421"/>
                <a:gd name="T11" fmla="*/ 34 h 57"/>
                <a:gd name="T12" fmla="*/ 0 w 1421"/>
                <a:gd name="T13" fmla="*/ 34 h 57"/>
                <a:gd name="T14" fmla="*/ 20 w 1421"/>
                <a:gd name="T15" fmla="*/ 44 h 57"/>
                <a:gd name="T16" fmla="*/ 42 w 1421"/>
                <a:gd name="T17" fmla="*/ 51 h 57"/>
                <a:gd name="T18" fmla="*/ 64 w 1421"/>
                <a:gd name="T19" fmla="*/ 56 h 57"/>
                <a:gd name="T20" fmla="*/ 85 w 1421"/>
                <a:gd name="T21" fmla="*/ 57 h 57"/>
                <a:gd name="T22" fmla="*/ 1337 w 1421"/>
                <a:gd name="T23" fmla="*/ 57 h 57"/>
                <a:gd name="T24" fmla="*/ 1337 w 1421"/>
                <a:gd name="T25" fmla="*/ 57 h 57"/>
                <a:gd name="T26" fmla="*/ 1359 w 1421"/>
                <a:gd name="T27" fmla="*/ 56 h 57"/>
                <a:gd name="T28" fmla="*/ 1381 w 1421"/>
                <a:gd name="T29" fmla="*/ 51 h 57"/>
                <a:gd name="T30" fmla="*/ 1401 w 1421"/>
                <a:gd name="T31" fmla="*/ 44 h 57"/>
                <a:gd name="T32" fmla="*/ 1421 w 1421"/>
                <a:gd name="T33" fmla="*/ 34 h 57"/>
                <a:gd name="T34" fmla="*/ 1421 w 1421"/>
                <a:gd name="T35" fmla="*/ 0 h 57"/>
                <a:gd name="T36" fmla="*/ 1421 w 1421"/>
                <a:gd name="T37" fmla="*/ 0 h 57"/>
                <a:gd name="T38" fmla="*/ 1406 w 1421"/>
                <a:gd name="T39" fmla="*/ 2 h 57"/>
                <a:gd name="T40" fmla="*/ 1389 w 1421"/>
                <a:gd name="T41" fmla="*/ 2 h 57"/>
                <a:gd name="T42" fmla="*/ 1389 w 1421"/>
                <a:gd name="T43" fmla="*/ 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21" h="57">
                  <a:moveTo>
                    <a:pt x="1389" y="2"/>
                  </a:moveTo>
                  <a:lnTo>
                    <a:pt x="32" y="2"/>
                  </a:lnTo>
                  <a:lnTo>
                    <a:pt x="32" y="2"/>
                  </a:lnTo>
                  <a:lnTo>
                    <a:pt x="17" y="2"/>
                  </a:lnTo>
                  <a:lnTo>
                    <a:pt x="0" y="0"/>
                  </a:lnTo>
                  <a:lnTo>
                    <a:pt x="0" y="34"/>
                  </a:lnTo>
                  <a:lnTo>
                    <a:pt x="0" y="34"/>
                  </a:lnTo>
                  <a:lnTo>
                    <a:pt x="20" y="44"/>
                  </a:lnTo>
                  <a:lnTo>
                    <a:pt x="42" y="51"/>
                  </a:lnTo>
                  <a:lnTo>
                    <a:pt x="64" y="56"/>
                  </a:lnTo>
                  <a:lnTo>
                    <a:pt x="85" y="57"/>
                  </a:lnTo>
                  <a:lnTo>
                    <a:pt x="1337" y="57"/>
                  </a:lnTo>
                  <a:lnTo>
                    <a:pt x="1337" y="57"/>
                  </a:lnTo>
                  <a:lnTo>
                    <a:pt x="1359" y="56"/>
                  </a:lnTo>
                  <a:lnTo>
                    <a:pt x="1381" y="51"/>
                  </a:lnTo>
                  <a:lnTo>
                    <a:pt x="1401" y="44"/>
                  </a:lnTo>
                  <a:lnTo>
                    <a:pt x="1421" y="34"/>
                  </a:lnTo>
                  <a:lnTo>
                    <a:pt x="1421" y="0"/>
                  </a:lnTo>
                  <a:lnTo>
                    <a:pt x="1421" y="0"/>
                  </a:lnTo>
                  <a:lnTo>
                    <a:pt x="1406" y="2"/>
                  </a:lnTo>
                  <a:lnTo>
                    <a:pt x="1389" y="2"/>
                  </a:lnTo>
                  <a:lnTo>
                    <a:pt x="1389" y="2"/>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lumMod val="95000"/>
                  </a:srgbClr>
                </a:gs>
                <a:gs pos="9000">
                  <a:srgbClr val="DFE0E1">
                    <a:lumMod val="95000"/>
                  </a:srgbClr>
                </a:gs>
              </a:gsLst>
              <a:lin ang="0" scaled="1"/>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0" i="0">
                <a:latin typeface="K2D" panose="00000500000000000000" pitchFamily="2" charset="-34"/>
              </a:endParaRPr>
            </a:p>
          </p:txBody>
        </p:sp>
      </p:grpSp>
      <p:sp>
        <p:nvSpPr>
          <p:cNvPr id="5" name="Picture Placeholder 4"/>
          <p:cNvSpPr>
            <a:spLocks noGrp="1"/>
          </p:cNvSpPr>
          <p:nvPr>
            <p:ph type="pic" sz="quarter" idx="12" hasCustomPrompt="1"/>
          </p:nvPr>
        </p:nvSpPr>
        <p:spPr>
          <a:xfrm>
            <a:off x="3219450" y="1400175"/>
            <a:ext cx="5762625" cy="3600450"/>
          </a:xfrm>
          <a:solidFill>
            <a:schemeClr val="bg1">
              <a:lumMod val="95000"/>
            </a:schemeClr>
          </a:solidFill>
        </p:spPr>
        <p:txBody>
          <a:bodyPr anchor="ctr" anchorCtr="0"/>
          <a:lstStyle>
            <a:lvl1pPr marL="0" indent="0" algn="ctr">
              <a:buNone/>
              <a:defRPr/>
            </a:lvl1pPr>
          </a:lstStyle>
          <a:p>
            <a:r>
              <a:rPr lang="en-US"/>
              <a:t>Thêm ảnh</a:t>
            </a:r>
            <a:endParaRPr lang="en-US"/>
          </a:p>
        </p:txBody>
      </p:sp>
      <p:pic>
        <p:nvPicPr>
          <p:cNvPr id="29" name="Picture 28"/>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3" name="Rectangle 2"/>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4" name="Rectangle 3"/>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7" name="Group 6"/>
          <p:cNvGrpSpPr/>
          <p:nvPr userDrawn="1"/>
        </p:nvGrpSpPr>
        <p:grpSpPr>
          <a:xfrm>
            <a:off x="817685" y="6410864"/>
            <a:ext cx="2760487" cy="403790"/>
            <a:chOff x="741485" y="6410864"/>
            <a:chExt cx="2760487" cy="403790"/>
          </a:xfrm>
        </p:grpSpPr>
        <p:sp>
          <p:nvSpPr>
            <p:cNvPr id="8" name="TextBox 7"/>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2" name="Picture 11"/>
          <p:cNvPicPr>
            <a:picLocks noChangeAspect="1"/>
          </p:cNvPicPr>
          <p:nvPr userDrawn="1"/>
        </p:nvPicPr>
        <p:blipFill>
          <a:blip r:embed="rId3"/>
          <a:stretch>
            <a:fillRect/>
          </a:stretch>
        </p:blipFill>
        <p:spPr>
          <a:xfrm>
            <a:off x="2583391" y="6481985"/>
            <a:ext cx="9339545" cy="118261"/>
          </a:xfrm>
          <a:prstGeom prst="rect">
            <a:avLst/>
          </a:prstGeom>
        </p:spPr>
      </p:pic>
      <p:sp>
        <p:nvSpPr>
          <p:cNvPr id="13"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4"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Macbook 2">
    <p:spTree>
      <p:nvGrpSpPr>
        <p:cNvPr id="1" name=""/>
        <p:cNvGrpSpPr/>
        <p:nvPr/>
      </p:nvGrpSpPr>
      <p:grpSpPr>
        <a:xfrm>
          <a:off x="0" y="0"/>
          <a:ext cx="0" cy="0"/>
          <a:chOff x="0" y="0"/>
          <a:chExt cx="0" cy="0"/>
        </a:xfrm>
      </p:grpSpPr>
      <p:pic>
        <p:nvPicPr>
          <p:cNvPr id="26" name="Picture 25"/>
          <p:cNvPicPr>
            <a:picLocks noChangeAspect="1"/>
          </p:cNvPicPr>
          <p:nvPr userDrawn="1"/>
        </p:nvPicPr>
        <p:blipFill>
          <a:blip r:embed="rId2">
            <a:alphaModFix amt="85000"/>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2642247" y="1727802"/>
            <a:ext cx="3453753" cy="3402396"/>
          </a:xfrm>
          <a:prstGeom prst="rect">
            <a:avLst/>
          </a:prstGeom>
        </p:spPr>
      </p:pic>
      <p:grpSp>
        <p:nvGrpSpPr>
          <p:cNvPr id="10" name="9Slide.vn 1"/>
          <p:cNvGrpSpPr/>
          <p:nvPr userDrawn="1"/>
        </p:nvGrpSpPr>
        <p:grpSpPr>
          <a:xfrm>
            <a:off x="5868547" y="1080007"/>
            <a:ext cx="7666588" cy="4425443"/>
            <a:chOff x="2738438" y="30163"/>
            <a:chExt cx="11828463" cy="6827838"/>
          </a:xfrm>
        </p:grpSpPr>
        <p:sp>
          <p:nvSpPr>
            <p:cNvPr id="17" name="9Slide.vn 2"/>
            <p:cNvSpPr/>
            <p:nvPr/>
          </p:nvSpPr>
          <p:spPr bwMode="auto">
            <a:xfrm>
              <a:off x="3821113" y="30163"/>
              <a:ext cx="9663113" cy="6823075"/>
            </a:xfrm>
            <a:custGeom>
              <a:avLst/>
              <a:gdLst>
                <a:gd name="T0" fmla="*/ 201 w 6087"/>
                <a:gd name="T1" fmla="*/ 4298 h 4298"/>
                <a:gd name="T2" fmla="*/ 181 w 6087"/>
                <a:gd name="T3" fmla="*/ 4298 h 4298"/>
                <a:gd name="T4" fmla="*/ 141 w 6087"/>
                <a:gd name="T5" fmla="*/ 4289 h 4298"/>
                <a:gd name="T6" fmla="*/ 106 w 6087"/>
                <a:gd name="T7" fmla="*/ 4274 h 4298"/>
                <a:gd name="T8" fmla="*/ 74 w 6087"/>
                <a:gd name="T9" fmla="*/ 4252 h 4298"/>
                <a:gd name="T10" fmla="*/ 47 w 6087"/>
                <a:gd name="T11" fmla="*/ 4225 h 4298"/>
                <a:gd name="T12" fmla="*/ 25 w 6087"/>
                <a:gd name="T13" fmla="*/ 4193 h 4298"/>
                <a:gd name="T14" fmla="*/ 10 w 6087"/>
                <a:gd name="T15" fmla="*/ 4158 h 4298"/>
                <a:gd name="T16" fmla="*/ 1 w 6087"/>
                <a:gd name="T17" fmla="*/ 4118 h 4298"/>
                <a:gd name="T18" fmla="*/ 0 w 6087"/>
                <a:gd name="T19" fmla="*/ 201 h 4298"/>
                <a:gd name="T20" fmla="*/ 1 w 6087"/>
                <a:gd name="T21" fmla="*/ 181 h 4298"/>
                <a:gd name="T22" fmla="*/ 10 w 6087"/>
                <a:gd name="T23" fmla="*/ 141 h 4298"/>
                <a:gd name="T24" fmla="*/ 25 w 6087"/>
                <a:gd name="T25" fmla="*/ 105 h 4298"/>
                <a:gd name="T26" fmla="*/ 47 w 6087"/>
                <a:gd name="T27" fmla="*/ 74 h 4298"/>
                <a:gd name="T28" fmla="*/ 74 w 6087"/>
                <a:gd name="T29" fmla="*/ 47 h 4298"/>
                <a:gd name="T30" fmla="*/ 106 w 6087"/>
                <a:gd name="T31" fmla="*/ 25 h 4298"/>
                <a:gd name="T32" fmla="*/ 141 w 6087"/>
                <a:gd name="T33" fmla="*/ 10 h 4298"/>
                <a:gd name="T34" fmla="*/ 181 w 6087"/>
                <a:gd name="T35" fmla="*/ 1 h 4298"/>
                <a:gd name="T36" fmla="*/ 5887 w 6087"/>
                <a:gd name="T37" fmla="*/ 0 h 4298"/>
                <a:gd name="T38" fmla="*/ 5907 w 6087"/>
                <a:gd name="T39" fmla="*/ 1 h 4298"/>
                <a:gd name="T40" fmla="*/ 5946 w 6087"/>
                <a:gd name="T41" fmla="*/ 10 h 4298"/>
                <a:gd name="T42" fmla="*/ 5983 w 6087"/>
                <a:gd name="T43" fmla="*/ 25 h 4298"/>
                <a:gd name="T44" fmla="*/ 6015 w 6087"/>
                <a:gd name="T45" fmla="*/ 47 h 4298"/>
                <a:gd name="T46" fmla="*/ 6042 w 6087"/>
                <a:gd name="T47" fmla="*/ 74 h 4298"/>
                <a:gd name="T48" fmla="*/ 6064 w 6087"/>
                <a:gd name="T49" fmla="*/ 105 h 4298"/>
                <a:gd name="T50" fmla="*/ 6079 w 6087"/>
                <a:gd name="T51" fmla="*/ 141 h 4298"/>
                <a:gd name="T52" fmla="*/ 6087 w 6087"/>
                <a:gd name="T53" fmla="*/ 181 h 4298"/>
                <a:gd name="T54" fmla="*/ 6087 w 6087"/>
                <a:gd name="T55" fmla="*/ 4097 h 4298"/>
                <a:gd name="T56" fmla="*/ 6087 w 6087"/>
                <a:gd name="T57" fmla="*/ 4118 h 4298"/>
                <a:gd name="T58" fmla="*/ 6079 w 6087"/>
                <a:gd name="T59" fmla="*/ 4158 h 4298"/>
                <a:gd name="T60" fmla="*/ 6064 w 6087"/>
                <a:gd name="T61" fmla="*/ 4193 h 4298"/>
                <a:gd name="T62" fmla="*/ 6042 w 6087"/>
                <a:gd name="T63" fmla="*/ 4225 h 4298"/>
                <a:gd name="T64" fmla="*/ 6015 w 6087"/>
                <a:gd name="T65" fmla="*/ 4252 h 4298"/>
                <a:gd name="T66" fmla="*/ 5983 w 6087"/>
                <a:gd name="T67" fmla="*/ 4274 h 4298"/>
                <a:gd name="T68" fmla="*/ 5946 w 6087"/>
                <a:gd name="T69" fmla="*/ 4289 h 4298"/>
                <a:gd name="T70" fmla="*/ 5907 w 6087"/>
                <a:gd name="T71" fmla="*/ 4298 h 4298"/>
                <a:gd name="T72" fmla="*/ 5887 w 6087"/>
                <a:gd name="T73" fmla="*/ 4298 h 4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7" h="4298">
                  <a:moveTo>
                    <a:pt x="5887" y="4298"/>
                  </a:moveTo>
                  <a:lnTo>
                    <a:pt x="201" y="4298"/>
                  </a:lnTo>
                  <a:lnTo>
                    <a:pt x="201" y="4298"/>
                  </a:lnTo>
                  <a:lnTo>
                    <a:pt x="181" y="4298"/>
                  </a:lnTo>
                  <a:lnTo>
                    <a:pt x="161" y="4294"/>
                  </a:lnTo>
                  <a:lnTo>
                    <a:pt x="141" y="4289"/>
                  </a:lnTo>
                  <a:lnTo>
                    <a:pt x="122" y="4282"/>
                  </a:lnTo>
                  <a:lnTo>
                    <a:pt x="106" y="4274"/>
                  </a:lnTo>
                  <a:lnTo>
                    <a:pt x="89" y="4264"/>
                  </a:lnTo>
                  <a:lnTo>
                    <a:pt x="74" y="4252"/>
                  </a:lnTo>
                  <a:lnTo>
                    <a:pt x="58" y="4239"/>
                  </a:lnTo>
                  <a:lnTo>
                    <a:pt x="47" y="4225"/>
                  </a:lnTo>
                  <a:lnTo>
                    <a:pt x="35" y="4210"/>
                  </a:lnTo>
                  <a:lnTo>
                    <a:pt x="25" y="4193"/>
                  </a:lnTo>
                  <a:lnTo>
                    <a:pt x="16" y="4177"/>
                  </a:lnTo>
                  <a:lnTo>
                    <a:pt x="10" y="4158"/>
                  </a:lnTo>
                  <a:lnTo>
                    <a:pt x="5" y="4138"/>
                  </a:lnTo>
                  <a:lnTo>
                    <a:pt x="1" y="4118"/>
                  </a:lnTo>
                  <a:lnTo>
                    <a:pt x="0" y="4097"/>
                  </a:lnTo>
                  <a:lnTo>
                    <a:pt x="0" y="201"/>
                  </a:lnTo>
                  <a:lnTo>
                    <a:pt x="0" y="201"/>
                  </a:lnTo>
                  <a:lnTo>
                    <a:pt x="1" y="181"/>
                  </a:lnTo>
                  <a:lnTo>
                    <a:pt x="5" y="161"/>
                  </a:lnTo>
                  <a:lnTo>
                    <a:pt x="10" y="141"/>
                  </a:lnTo>
                  <a:lnTo>
                    <a:pt x="16" y="122"/>
                  </a:lnTo>
                  <a:lnTo>
                    <a:pt x="25" y="105"/>
                  </a:lnTo>
                  <a:lnTo>
                    <a:pt x="35" y="89"/>
                  </a:lnTo>
                  <a:lnTo>
                    <a:pt x="47" y="74"/>
                  </a:lnTo>
                  <a:lnTo>
                    <a:pt x="58" y="58"/>
                  </a:lnTo>
                  <a:lnTo>
                    <a:pt x="74" y="47"/>
                  </a:lnTo>
                  <a:lnTo>
                    <a:pt x="89" y="35"/>
                  </a:lnTo>
                  <a:lnTo>
                    <a:pt x="106" y="25"/>
                  </a:lnTo>
                  <a:lnTo>
                    <a:pt x="122" y="16"/>
                  </a:lnTo>
                  <a:lnTo>
                    <a:pt x="141" y="10"/>
                  </a:lnTo>
                  <a:lnTo>
                    <a:pt x="161" y="5"/>
                  </a:lnTo>
                  <a:lnTo>
                    <a:pt x="181" y="1"/>
                  </a:lnTo>
                  <a:lnTo>
                    <a:pt x="201" y="0"/>
                  </a:lnTo>
                  <a:lnTo>
                    <a:pt x="5887" y="0"/>
                  </a:lnTo>
                  <a:lnTo>
                    <a:pt x="5887" y="0"/>
                  </a:lnTo>
                  <a:lnTo>
                    <a:pt x="5907" y="1"/>
                  </a:lnTo>
                  <a:lnTo>
                    <a:pt x="5927" y="5"/>
                  </a:lnTo>
                  <a:lnTo>
                    <a:pt x="5946" y="10"/>
                  </a:lnTo>
                  <a:lnTo>
                    <a:pt x="5964" y="16"/>
                  </a:lnTo>
                  <a:lnTo>
                    <a:pt x="5983" y="25"/>
                  </a:lnTo>
                  <a:lnTo>
                    <a:pt x="6000" y="35"/>
                  </a:lnTo>
                  <a:lnTo>
                    <a:pt x="6015" y="47"/>
                  </a:lnTo>
                  <a:lnTo>
                    <a:pt x="6028" y="58"/>
                  </a:lnTo>
                  <a:lnTo>
                    <a:pt x="6042" y="74"/>
                  </a:lnTo>
                  <a:lnTo>
                    <a:pt x="6054" y="89"/>
                  </a:lnTo>
                  <a:lnTo>
                    <a:pt x="6064" y="105"/>
                  </a:lnTo>
                  <a:lnTo>
                    <a:pt x="6072" y="122"/>
                  </a:lnTo>
                  <a:lnTo>
                    <a:pt x="6079" y="141"/>
                  </a:lnTo>
                  <a:lnTo>
                    <a:pt x="6084" y="161"/>
                  </a:lnTo>
                  <a:lnTo>
                    <a:pt x="6087" y="181"/>
                  </a:lnTo>
                  <a:lnTo>
                    <a:pt x="6087" y="201"/>
                  </a:lnTo>
                  <a:lnTo>
                    <a:pt x="6087" y="4097"/>
                  </a:lnTo>
                  <a:lnTo>
                    <a:pt x="6087" y="4097"/>
                  </a:lnTo>
                  <a:lnTo>
                    <a:pt x="6087" y="4118"/>
                  </a:lnTo>
                  <a:lnTo>
                    <a:pt x="6084" y="4138"/>
                  </a:lnTo>
                  <a:lnTo>
                    <a:pt x="6079" y="4158"/>
                  </a:lnTo>
                  <a:lnTo>
                    <a:pt x="6072" y="4177"/>
                  </a:lnTo>
                  <a:lnTo>
                    <a:pt x="6064" y="4193"/>
                  </a:lnTo>
                  <a:lnTo>
                    <a:pt x="6054" y="4210"/>
                  </a:lnTo>
                  <a:lnTo>
                    <a:pt x="6042" y="4225"/>
                  </a:lnTo>
                  <a:lnTo>
                    <a:pt x="6028" y="4239"/>
                  </a:lnTo>
                  <a:lnTo>
                    <a:pt x="6015" y="4252"/>
                  </a:lnTo>
                  <a:lnTo>
                    <a:pt x="6000" y="4264"/>
                  </a:lnTo>
                  <a:lnTo>
                    <a:pt x="5983" y="4274"/>
                  </a:lnTo>
                  <a:lnTo>
                    <a:pt x="5964" y="4282"/>
                  </a:lnTo>
                  <a:lnTo>
                    <a:pt x="5946" y="4289"/>
                  </a:lnTo>
                  <a:lnTo>
                    <a:pt x="5927" y="4294"/>
                  </a:lnTo>
                  <a:lnTo>
                    <a:pt x="5907" y="4298"/>
                  </a:lnTo>
                  <a:lnTo>
                    <a:pt x="5887" y="4298"/>
                  </a:lnTo>
                  <a:lnTo>
                    <a:pt x="5887" y="4298"/>
                  </a:lnTo>
                  <a:close/>
                </a:path>
              </a:pathLst>
            </a:custGeom>
            <a:gradFill flip="none" rotWithShape="1">
              <a:gsLst>
                <a:gs pos="0">
                  <a:srgbClr val="B0B2B4"/>
                </a:gs>
                <a:gs pos="100000">
                  <a:srgbClr val="DFE0E1"/>
                </a:gs>
              </a:gsLst>
              <a:lin ang="0" scaled="1"/>
              <a:tileRect/>
            </a:gradFill>
            <a:ln>
              <a:noFill/>
            </a:ln>
            <a:effectLst>
              <a:innerShdw blurRad="63500">
                <a:prstClr val="black">
                  <a:alpha val="4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0" i="0">
                <a:latin typeface="K2D" panose="00000500000000000000" pitchFamily="2" charset="-34"/>
              </a:endParaRPr>
            </a:p>
          </p:txBody>
        </p:sp>
        <p:sp>
          <p:nvSpPr>
            <p:cNvPr id="18" name="9Slide.vn 3"/>
            <p:cNvSpPr/>
            <p:nvPr/>
          </p:nvSpPr>
          <p:spPr bwMode="auto">
            <a:xfrm>
              <a:off x="3865563" y="74613"/>
              <a:ext cx="9574213" cy="6735763"/>
            </a:xfrm>
            <a:custGeom>
              <a:avLst/>
              <a:gdLst>
                <a:gd name="T0" fmla="*/ 173 w 6031"/>
                <a:gd name="T1" fmla="*/ 0 h 4243"/>
                <a:gd name="T2" fmla="*/ 155 w 6031"/>
                <a:gd name="T3" fmla="*/ 2 h 4243"/>
                <a:gd name="T4" fmla="*/ 121 w 6031"/>
                <a:gd name="T5" fmla="*/ 9 h 4243"/>
                <a:gd name="T6" fmla="*/ 91 w 6031"/>
                <a:gd name="T7" fmla="*/ 22 h 4243"/>
                <a:gd name="T8" fmla="*/ 64 w 6031"/>
                <a:gd name="T9" fmla="*/ 40 h 4243"/>
                <a:gd name="T10" fmla="*/ 41 w 6031"/>
                <a:gd name="T11" fmla="*/ 64 h 4243"/>
                <a:gd name="T12" fmla="*/ 22 w 6031"/>
                <a:gd name="T13" fmla="*/ 91 h 4243"/>
                <a:gd name="T14" fmla="*/ 9 w 6031"/>
                <a:gd name="T15" fmla="*/ 121 h 4243"/>
                <a:gd name="T16" fmla="*/ 2 w 6031"/>
                <a:gd name="T17" fmla="*/ 157 h 4243"/>
                <a:gd name="T18" fmla="*/ 0 w 6031"/>
                <a:gd name="T19" fmla="*/ 4069 h 4243"/>
                <a:gd name="T20" fmla="*/ 2 w 6031"/>
                <a:gd name="T21" fmla="*/ 4086 h 4243"/>
                <a:gd name="T22" fmla="*/ 9 w 6031"/>
                <a:gd name="T23" fmla="*/ 4120 h 4243"/>
                <a:gd name="T24" fmla="*/ 22 w 6031"/>
                <a:gd name="T25" fmla="*/ 4152 h 4243"/>
                <a:gd name="T26" fmla="*/ 41 w 6031"/>
                <a:gd name="T27" fmla="*/ 4179 h 4243"/>
                <a:gd name="T28" fmla="*/ 64 w 6031"/>
                <a:gd name="T29" fmla="*/ 4202 h 4243"/>
                <a:gd name="T30" fmla="*/ 91 w 6031"/>
                <a:gd name="T31" fmla="*/ 4221 h 4243"/>
                <a:gd name="T32" fmla="*/ 121 w 6031"/>
                <a:gd name="T33" fmla="*/ 4234 h 4243"/>
                <a:gd name="T34" fmla="*/ 155 w 6031"/>
                <a:gd name="T35" fmla="*/ 4241 h 4243"/>
                <a:gd name="T36" fmla="*/ 5859 w 6031"/>
                <a:gd name="T37" fmla="*/ 4243 h 4243"/>
                <a:gd name="T38" fmla="*/ 5876 w 6031"/>
                <a:gd name="T39" fmla="*/ 4241 h 4243"/>
                <a:gd name="T40" fmla="*/ 5910 w 6031"/>
                <a:gd name="T41" fmla="*/ 4234 h 4243"/>
                <a:gd name="T42" fmla="*/ 5941 w 6031"/>
                <a:gd name="T43" fmla="*/ 4221 h 4243"/>
                <a:gd name="T44" fmla="*/ 5968 w 6031"/>
                <a:gd name="T45" fmla="*/ 4202 h 4243"/>
                <a:gd name="T46" fmla="*/ 5992 w 6031"/>
                <a:gd name="T47" fmla="*/ 4179 h 4243"/>
                <a:gd name="T48" fmla="*/ 6010 w 6031"/>
                <a:gd name="T49" fmla="*/ 4152 h 4243"/>
                <a:gd name="T50" fmla="*/ 6024 w 6031"/>
                <a:gd name="T51" fmla="*/ 4120 h 4243"/>
                <a:gd name="T52" fmla="*/ 6031 w 6031"/>
                <a:gd name="T53" fmla="*/ 4086 h 4243"/>
                <a:gd name="T54" fmla="*/ 6031 w 6031"/>
                <a:gd name="T55" fmla="*/ 173 h 4243"/>
                <a:gd name="T56" fmla="*/ 6031 w 6031"/>
                <a:gd name="T57" fmla="*/ 157 h 4243"/>
                <a:gd name="T58" fmla="*/ 6024 w 6031"/>
                <a:gd name="T59" fmla="*/ 121 h 4243"/>
                <a:gd name="T60" fmla="*/ 6010 w 6031"/>
                <a:gd name="T61" fmla="*/ 91 h 4243"/>
                <a:gd name="T62" fmla="*/ 5992 w 6031"/>
                <a:gd name="T63" fmla="*/ 64 h 4243"/>
                <a:gd name="T64" fmla="*/ 5968 w 6031"/>
                <a:gd name="T65" fmla="*/ 40 h 4243"/>
                <a:gd name="T66" fmla="*/ 5941 w 6031"/>
                <a:gd name="T67" fmla="*/ 22 h 4243"/>
                <a:gd name="T68" fmla="*/ 5910 w 6031"/>
                <a:gd name="T69" fmla="*/ 9 h 4243"/>
                <a:gd name="T70" fmla="*/ 5876 w 6031"/>
                <a:gd name="T71" fmla="*/ 2 h 4243"/>
                <a:gd name="T72" fmla="*/ 5859 w 6031"/>
                <a:gd name="T73" fmla="*/ 0 h 4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31" h="4243">
                  <a:moveTo>
                    <a:pt x="5859" y="0"/>
                  </a:moveTo>
                  <a:lnTo>
                    <a:pt x="173" y="0"/>
                  </a:lnTo>
                  <a:lnTo>
                    <a:pt x="173" y="0"/>
                  </a:lnTo>
                  <a:lnTo>
                    <a:pt x="155" y="2"/>
                  </a:lnTo>
                  <a:lnTo>
                    <a:pt x="138" y="3"/>
                  </a:lnTo>
                  <a:lnTo>
                    <a:pt x="121" y="9"/>
                  </a:lnTo>
                  <a:lnTo>
                    <a:pt x="106" y="14"/>
                  </a:lnTo>
                  <a:lnTo>
                    <a:pt x="91" y="22"/>
                  </a:lnTo>
                  <a:lnTo>
                    <a:pt x="78" y="30"/>
                  </a:lnTo>
                  <a:lnTo>
                    <a:pt x="64" y="40"/>
                  </a:lnTo>
                  <a:lnTo>
                    <a:pt x="51" y="51"/>
                  </a:lnTo>
                  <a:lnTo>
                    <a:pt x="41" y="64"/>
                  </a:lnTo>
                  <a:lnTo>
                    <a:pt x="30" y="77"/>
                  </a:lnTo>
                  <a:lnTo>
                    <a:pt x="22" y="91"/>
                  </a:lnTo>
                  <a:lnTo>
                    <a:pt x="14" y="106"/>
                  </a:lnTo>
                  <a:lnTo>
                    <a:pt x="9" y="121"/>
                  </a:lnTo>
                  <a:lnTo>
                    <a:pt x="3" y="138"/>
                  </a:lnTo>
                  <a:lnTo>
                    <a:pt x="2" y="157"/>
                  </a:lnTo>
                  <a:lnTo>
                    <a:pt x="0" y="173"/>
                  </a:lnTo>
                  <a:lnTo>
                    <a:pt x="0" y="4069"/>
                  </a:lnTo>
                  <a:lnTo>
                    <a:pt x="0" y="4069"/>
                  </a:lnTo>
                  <a:lnTo>
                    <a:pt x="2" y="4086"/>
                  </a:lnTo>
                  <a:lnTo>
                    <a:pt x="3" y="4105"/>
                  </a:lnTo>
                  <a:lnTo>
                    <a:pt x="9" y="4120"/>
                  </a:lnTo>
                  <a:lnTo>
                    <a:pt x="14" y="4137"/>
                  </a:lnTo>
                  <a:lnTo>
                    <a:pt x="22" y="4152"/>
                  </a:lnTo>
                  <a:lnTo>
                    <a:pt x="30" y="4165"/>
                  </a:lnTo>
                  <a:lnTo>
                    <a:pt x="41" y="4179"/>
                  </a:lnTo>
                  <a:lnTo>
                    <a:pt x="51" y="4192"/>
                  </a:lnTo>
                  <a:lnTo>
                    <a:pt x="64" y="4202"/>
                  </a:lnTo>
                  <a:lnTo>
                    <a:pt x="78" y="4212"/>
                  </a:lnTo>
                  <a:lnTo>
                    <a:pt x="91" y="4221"/>
                  </a:lnTo>
                  <a:lnTo>
                    <a:pt x="106" y="4229"/>
                  </a:lnTo>
                  <a:lnTo>
                    <a:pt x="121" y="4234"/>
                  </a:lnTo>
                  <a:lnTo>
                    <a:pt x="138" y="4239"/>
                  </a:lnTo>
                  <a:lnTo>
                    <a:pt x="155" y="4241"/>
                  </a:lnTo>
                  <a:lnTo>
                    <a:pt x="173" y="4243"/>
                  </a:lnTo>
                  <a:lnTo>
                    <a:pt x="5859" y="4243"/>
                  </a:lnTo>
                  <a:lnTo>
                    <a:pt x="5859" y="4243"/>
                  </a:lnTo>
                  <a:lnTo>
                    <a:pt x="5876" y="4241"/>
                  </a:lnTo>
                  <a:lnTo>
                    <a:pt x="5893" y="4239"/>
                  </a:lnTo>
                  <a:lnTo>
                    <a:pt x="5910" y="4234"/>
                  </a:lnTo>
                  <a:lnTo>
                    <a:pt x="5926" y="4229"/>
                  </a:lnTo>
                  <a:lnTo>
                    <a:pt x="5941" y="4221"/>
                  </a:lnTo>
                  <a:lnTo>
                    <a:pt x="5955" y="4212"/>
                  </a:lnTo>
                  <a:lnTo>
                    <a:pt x="5968" y="4202"/>
                  </a:lnTo>
                  <a:lnTo>
                    <a:pt x="5980" y="4192"/>
                  </a:lnTo>
                  <a:lnTo>
                    <a:pt x="5992" y="4179"/>
                  </a:lnTo>
                  <a:lnTo>
                    <a:pt x="6002" y="4165"/>
                  </a:lnTo>
                  <a:lnTo>
                    <a:pt x="6010" y="4152"/>
                  </a:lnTo>
                  <a:lnTo>
                    <a:pt x="6017" y="4137"/>
                  </a:lnTo>
                  <a:lnTo>
                    <a:pt x="6024" y="4120"/>
                  </a:lnTo>
                  <a:lnTo>
                    <a:pt x="6027" y="4105"/>
                  </a:lnTo>
                  <a:lnTo>
                    <a:pt x="6031" y="4086"/>
                  </a:lnTo>
                  <a:lnTo>
                    <a:pt x="6031" y="4069"/>
                  </a:lnTo>
                  <a:lnTo>
                    <a:pt x="6031" y="173"/>
                  </a:lnTo>
                  <a:lnTo>
                    <a:pt x="6031" y="173"/>
                  </a:lnTo>
                  <a:lnTo>
                    <a:pt x="6031" y="157"/>
                  </a:lnTo>
                  <a:lnTo>
                    <a:pt x="6027" y="138"/>
                  </a:lnTo>
                  <a:lnTo>
                    <a:pt x="6024" y="121"/>
                  </a:lnTo>
                  <a:lnTo>
                    <a:pt x="6017" y="106"/>
                  </a:lnTo>
                  <a:lnTo>
                    <a:pt x="6010" y="91"/>
                  </a:lnTo>
                  <a:lnTo>
                    <a:pt x="6002" y="77"/>
                  </a:lnTo>
                  <a:lnTo>
                    <a:pt x="5992" y="64"/>
                  </a:lnTo>
                  <a:lnTo>
                    <a:pt x="5980" y="51"/>
                  </a:lnTo>
                  <a:lnTo>
                    <a:pt x="5968" y="40"/>
                  </a:lnTo>
                  <a:lnTo>
                    <a:pt x="5955" y="30"/>
                  </a:lnTo>
                  <a:lnTo>
                    <a:pt x="5941" y="22"/>
                  </a:lnTo>
                  <a:lnTo>
                    <a:pt x="5926" y="14"/>
                  </a:lnTo>
                  <a:lnTo>
                    <a:pt x="5910" y="9"/>
                  </a:lnTo>
                  <a:lnTo>
                    <a:pt x="5893" y="3"/>
                  </a:lnTo>
                  <a:lnTo>
                    <a:pt x="5876" y="2"/>
                  </a:lnTo>
                  <a:lnTo>
                    <a:pt x="5859" y="0"/>
                  </a:lnTo>
                  <a:lnTo>
                    <a:pt x="5859" y="0"/>
                  </a:lnTo>
                  <a:close/>
                </a:path>
              </a:pathLst>
            </a:custGeom>
            <a:solidFill>
              <a:srgbClr val="000000"/>
            </a:solidFill>
            <a:ln>
              <a:noFill/>
            </a:ln>
            <a:effectLst>
              <a:outerShdw blurRad="25400" algn="ctr" rotWithShape="0">
                <a:prstClr val="black">
                  <a:alpha val="61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0" i="0">
                <a:latin typeface="K2D" panose="00000500000000000000" pitchFamily="2" charset="-34"/>
              </a:endParaRPr>
            </a:p>
          </p:txBody>
        </p:sp>
        <p:sp>
          <p:nvSpPr>
            <p:cNvPr id="19" name="9Slide.vn 4"/>
            <p:cNvSpPr/>
            <p:nvPr/>
          </p:nvSpPr>
          <p:spPr bwMode="auto">
            <a:xfrm>
              <a:off x="3892550" y="6342063"/>
              <a:ext cx="9520238" cy="441325"/>
            </a:xfrm>
            <a:custGeom>
              <a:avLst/>
              <a:gdLst>
                <a:gd name="T0" fmla="*/ 156 w 5997"/>
                <a:gd name="T1" fmla="*/ 278 h 278"/>
                <a:gd name="T2" fmla="*/ 5842 w 5997"/>
                <a:gd name="T3" fmla="*/ 278 h 278"/>
                <a:gd name="T4" fmla="*/ 5842 w 5997"/>
                <a:gd name="T5" fmla="*/ 278 h 278"/>
                <a:gd name="T6" fmla="*/ 5857 w 5997"/>
                <a:gd name="T7" fmla="*/ 276 h 278"/>
                <a:gd name="T8" fmla="*/ 5872 w 5997"/>
                <a:gd name="T9" fmla="*/ 275 h 278"/>
                <a:gd name="T10" fmla="*/ 5887 w 5997"/>
                <a:gd name="T11" fmla="*/ 269 h 278"/>
                <a:gd name="T12" fmla="*/ 5903 w 5997"/>
                <a:gd name="T13" fmla="*/ 264 h 278"/>
                <a:gd name="T14" fmla="*/ 5916 w 5997"/>
                <a:gd name="T15" fmla="*/ 258 h 278"/>
                <a:gd name="T16" fmla="*/ 5928 w 5997"/>
                <a:gd name="T17" fmla="*/ 251 h 278"/>
                <a:gd name="T18" fmla="*/ 5941 w 5997"/>
                <a:gd name="T19" fmla="*/ 241 h 278"/>
                <a:gd name="T20" fmla="*/ 5951 w 5997"/>
                <a:gd name="T21" fmla="*/ 231 h 278"/>
                <a:gd name="T22" fmla="*/ 5962 w 5997"/>
                <a:gd name="T23" fmla="*/ 221 h 278"/>
                <a:gd name="T24" fmla="*/ 5970 w 5997"/>
                <a:gd name="T25" fmla="*/ 209 h 278"/>
                <a:gd name="T26" fmla="*/ 5978 w 5997"/>
                <a:gd name="T27" fmla="*/ 195 h 278"/>
                <a:gd name="T28" fmla="*/ 5985 w 5997"/>
                <a:gd name="T29" fmla="*/ 182 h 278"/>
                <a:gd name="T30" fmla="*/ 5990 w 5997"/>
                <a:gd name="T31" fmla="*/ 167 h 278"/>
                <a:gd name="T32" fmla="*/ 5993 w 5997"/>
                <a:gd name="T33" fmla="*/ 153 h 278"/>
                <a:gd name="T34" fmla="*/ 5997 w 5997"/>
                <a:gd name="T35" fmla="*/ 137 h 278"/>
                <a:gd name="T36" fmla="*/ 5997 w 5997"/>
                <a:gd name="T37" fmla="*/ 121 h 278"/>
                <a:gd name="T38" fmla="*/ 5997 w 5997"/>
                <a:gd name="T39" fmla="*/ 0 h 278"/>
                <a:gd name="T40" fmla="*/ 0 w 5997"/>
                <a:gd name="T41" fmla="*/ 0 h 278"/>
                <a:gd name="T42" fmla="*/ 0 w 5997"/>
                <a:gd name="T43" fmla="*/ 121 h 278"/>
                <a:gd name="T44" fmla="*/ 0 w 5997"/>
                <a:gd name="T45" fmla="*/ 121 h 278"/>
                <a:gd name="T46" fmla="*/ 2 w 5997"/>
                <a:gd name="T47" fmla="*/ 137 h 278"/>
                <a:gd name="T48" fmla="*/ 3 w 5997"/>
                <a:gd name="T49" fmla="*/ 153 h 278"/>
                <a:gd name="T50" fmla="*/ 8 w 5997"/>
                <a:gd name="T51" fmla="*/ 167 h 278"/>
                <a:gd name="T52" fmla="*/ 13 w 5997"/>
                <a:gd name="T53" fmla="*/ 182 h 278"/>
                <a:gd name="T54" fmla="*/ 20 w 5997"/>
                <a:gd name="T55" fmla="*/ 195 h 278"/>
                <a:gd name="T56" fmla="*/ 27 w 5997"/>
                <a:gd name="T57" fmla="*/ 209 h 278"/>
                <a:gd name="T58" fmla="*/ 37 w 5997"/>
                <a:gd name="T59" fmla="*/ 221 h 278"/>
                <a:gd name="T60" fmla="*/ 47 w 5997"/>
                <a:gd name="T61" fmla="*/ 231 h 278"/>
                <a:gd name="T62" fmla="*/ 57 w 5997"/>
                <a:gd name="T63" fmla="*/ 241 h 278"/>
                <a:gd name="T64" fmla="*/ 69 w 5997"/>
                <a:gd name="T65" fmla="*/ 251 h 278"/>
                <a:gd name="T66" fmla="*/ 82 w 5997"/>
                <a:gd name="T67" fmla="*/ 258 h 278"/>
                <a:gd name="T68" fmla="*/ 96 w 5997"/>
                <a:gd name="T69" fmla="*/ 264 h 278"/>
                <a:gd name="T70" fmla="*/ 109 w 5997"/>
                <a:gd name="T71" fmla="*/ 269 h 278"/>
                <a:gd name="T72" fmla="*/ 124 w 5997"/>
                <a:gd name="T73" fmla="*/ 275 h 278"/>
                <a:gd name="T74" fmla="*/ 141 w 5997"/>
                <a:gd name="T75" fmla="*/ 276 h 278"/>
                <a:gd name="T76" fmla="*/ 156 w 5997"/>
                <a:gd name="T77" fmla="*/ 278 h 278"/>
                <a:gd name="T78" fmla="*/ 156 w 5997"/>
                <a:gd name="T79"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97" h="278">
                  <a:moveTo>
                    <a:pt x="156" y="278"/>
                  </a:moveTo>
                  <a:lnTo>
                    <a:pt x="5842" y="278"/>
                  </a:lnTo>
                  <a:lnTo>
                    <a:pt x="5842" y="278"/>
                  </a:lnTo>
                  <a:lnTo>
                    <a:pt x="5857" y="276"/>
                  </a:lnTo>
                  <a:lnTo>
                    <a:pt x="5872" y="275"/>
                  </a:lnTo>
                  <a:lnTo>
                    <a:pt x="5887" y="269"/>
                  </a:lnTo>
                  <a:lnTo>
                    <a:pt x="5903" y="264"/>
                  </a:lnTo>
                  <a:lnTo>
                    <a:pt x="5916" y="258"/>
                  </a:lnTo>
                  <a:lnTo>
                    <a:pt x="5928" y="251"/>
                  </a:lnTo>
                  <a:lnTo>
                    <a:pt x="5941" y="241"/>
                  </a:lnTo>
                  <a:lnTo>
                    <a:pt x="5951" y="231"/>
                  </a:lnTo>
                  <a:lnTo>
                    <a:pt x="5962" y="221"/>
                  </a:lnTo>
                  <a:lnTo>
                    <a:pt x="5970" y="209"/>
                  </a:lnTo>
                  <a:lnTo>
                    <a:pt x="5978" y="195"/>
                  </a:lnTo>
                  <a:lnTo>
                    <a:pt x="5985" y="182"/>
                  </a:lnTo>
                  <a:lnTo>
                    <a:pt x="5990" y="167"/>
                  </a:lnTo>
                  <a:lnTo>
                    <a:pt x="5993" y="153"/>
                  </a:lnTo>
                  <a:lnTo>
                    <a:pt x="5997" y="137"/>
                  </a:lnTo>
                  <a:lnTo>
                    <a:pt x="5997" y="121"/>
                  </a:lnTo>
                  <a:lnTo>
                    <a:pt x="5997" y="0"/>
                  </a:lnTo>
                  <a:lnTo>
                    <a:pt x="0" y="0"/>
                  </a:lnTo>
                  <a:lnTo>
                    <a:pt x="0" y="121"/>
                  </a:lnTo>
                  <a:lnTo>
                    <a:pt x="0" y="121"/>
                  </a:lnTo>
                  <a:lnTo>
                    <a:pt x="2" y="137"/>
                  </a:lnTo>
                  <a:lnTo>
                    <a:pt x="3" y="153"/>
                  </a:lnTo>
                  <a:lnTo>
                    <a:pt x="8" y="167"/>
                  </a:lnTo>
                  <a:lnTo>
                    <a:pt x="13" y="182"/>
                  </a:lnTo>
                  <a:lnTo>
                    <a:pt x="20" y="195"/>
                  </a:lnTo>
                  <a:lnTo>
                    <a:pt x="27" y="209"/>
                  </a:lnTo>
                  <a:lnTo>
                    <a:pt x="37" y="221"/>
                  </a:lnTo>
                  <a:lnTo>
                    <a:pt x="47" y="231"/>
                  </a:lnTo>
                  <a:lnTo>
                    <a:pt x="57" y="241"/>
                  </a:lnTo>
                  <a:lnTo>
                    <a:pt x="69" y="251"/>
                  </a:lnTo>
                  <a:lnTo>
                    <a:pt x="82" y="258"/>
                  </a:lnTo>
                  <a:lnTo>
                    <a:pt x="96" y="264"/>
                  </a:lnTo>
                  <a:lnTo>
                    <a:pt x="109" y="269"/>
                  </a:lnTo>
                  <a:lnTo>
                    <a:pt x="124" y="275"/>
                  </a:lnTo>
                  <a:lnTo>
                    <a:pt x="141" y="276"/>
                  </a:lnTo>
                  <a:lnTo>
                    <a:pt x="156" y="278"/>
                  </a:lnTo>
                  <a:lnTo>
                    <a:pt x="156" y="278"/>
                  </a:lnTo>
                  <a:close/>
                </a:path>
              </a:pathLst>
            </a:custGeom>
            <a:solidFill>
              <a:srgbClr val="1818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0" i="0">
                <a:latin typeface="K2D" panose="00000500000000000000" pitchFamily="2" charset="-34"/>
              </a:endParaRPr>
            </a:p>
          </p:txBody>
        </p:sp>
        <p:sp>
          <p:nvSpPr>
            <p:cNvPr id="20" name="9Slide.vn 5"/>
            <p:cNvSpPr>
              <a:spLocks noChangeArrowheads="1"/>
            </p:cNvSpPr>
            <p:nvPr/>
          </p:nvSpPr>
          <p:spPr bwMode="auto">
            <a:xfrm>
              <a:off x="4205288" y="533400"/>
              <a:ext cx="8897938" cy="5565775"/>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b="0" i="0">
                <a:latin typeface="K2D" panose="00000500000000000000" pitchFamily="2" charset="-34"/>
              </a:endParaRPr>
            </a:p>
          </p:txBody>
        </p:sp>
        <p:sp>
          <p:nvSpPr>
            <p:cNvPr id="21" name="9Slide.vn 6"/>
            <p:cNvSpPr/>
            <p:nvPr/>
          </p:nvSpPr>
          <p:spPr bwMode="auto">
            <a:xfrm>
              <a:off x="2738438" y="6618288"/>
              <a:ext cx="11828463" cy="239713"/>
            </a:xfrm>
            <a:custGeom>
              <a:avLst/>
              <a:gdLst>
                <a:gd name="T0" fmla="*/ 7451 w 7451"/>
                <a:gd name="T1" fmla="*/ 0 h 151"/>
                <a:gd name="T2" fmla="*/ 4441 w 7451"/>
                <a:gd name="T3" fmla="*/ 1 h 151"/>
                <a:gd name="T4" fmla="*/ 4381 w 7451"/>
                <a:gd name="T5" fmla="*/ 35 h 151"/>
                <a:gd name="T6" fmla="*/ 3097 w 7451"/>
                <a:gd name="T7" fmla="*/ 35 h 151"/>
                <a:gd name="T8" fmla="*/ 3020 w 7451"/>
                <a:gd name="T9" fmla="*/ 1 h 151"/>
                <a:gd name="T10" fmla="*/ 0 w 7451"/>
                <a:gd name="T11" fmla="*/ 0 h 151"/>
                <a:gd name="T12" fmla="*/ 0 w 7451"/>
                <a:gd name="T13" fmla="*/ 35 h 151"/>
                <a:gd name="T14" fmla="*/ 0 w 7451"/>
                <a:gd name="T15" fmla="*/ 35 h 151"/>
                <a:gd name="T16" fmla="*/ 61 w 7451"/>
                <a:gd name="T17" fmla="*/ 53 h 151"/>
                <a:gd name="T18" fmla="*/ 98 w 7451"/>
                <a:gd name="T19" fmla="*/ 65 h 151"/>
                <a:gd name="T20" fmla="*/ 140 w 7451"/>
                <a:gd name="T21" fmla="*/ 75 h 151"/>
                <a:gd name="T22" fmla="*/ 140 w 7451"/>
                <a:gd name="T23" fmla="*/ 75 h 151"/>
                <a:gd name="T24" fmla="*/ 168 w 7451"/>
                <a:gd name="T25" fmla="*/ 82 h 151"/>
                <a:gd name="T26" fmla="*/ 216 w 7451"/>
                <a:gd name="T27" fmla="*/ 90 h 151"/>
                <a:gd name="T28" fmla="*/ 286 w 7451"/>
                <a:gd name="T29" fmla="*/ 102 h 151"/>
                <a:gd name="T30" fmla="*/ 384 w 7451"/>
                <a:gd name="T31" fmla="*/ 114 h 151"/>
                <a:gd name="T32" fmla="*/ 384 w 7451"/>
                <a:gd name="T33" fmla="*/ 114 h 151"/>
                <a:gd name="T34" fmla="*/ 438 w 7451"/>
                <a:gd name="T35" fmla="*/ 121 h 151"/>
                <a:gd name="T36" fmla="*/ 510 w 7451"/>
                <a:gd name="T37" fmla="*/ 127 h 151"/>
                <a:gd name="T38" fmla="*/ 601 w 7451"/>
                <a:gd name="T39" fmla="*/ 134 h 151"/>
                <a:gd name="T40" fmla="*/ 707 w 7451"/>
                <a:gd name="T41" fmla="*/ 141 h 151"/>
                <a:gd name="T42" fmla="*/ 707 w 7451"/>
                <a:gd name="T43" fmla="*/ 141 h 151"/>
                <a:gd name="T44" fmla="*/ 838 w 7451"/>
                <a:gd name="T45" fmla="*/ 146 h 151"/>
                <a:gd name="T46" fmla="*/ 924 w 7451"/>
                <a:gd name="T47" fmla="*/ 148 h 151"/>
                <a:gd name="T48" fmla="*/ 924 w 7451"/>
                <a:gd name="T49" fmla="*/ 148 h 151"/>
                <a:gd name="T50" fmla="*/ 1195 w 7451"/>
                <a:gd name="T51" fmla="*/ 149 h 151"/>
                <a:gd name="T52" fmla="*/ 1718 w 7451"/>
                <a:gd name="T53" fmla="*/ 151 h 151"/>
                <a:gd name="T54" fmla="*/ 3188 w 7451"/>
                <a:gd name="T55" fmla="*/ 151 h 151"/>
                <a:gd name="T56" fmla="*/ 5479 w 7451"/>
                <a:gd name="T57" fmla="*/ 149 h 151"/>
                <a:gd name="T58" fmla="*/ 5479 w 7451"/>
                <a:gd name="T59" fmla="*/ 149 h 151"/>
                <a:gd name="T60" fmla="*/ 5921 w 7451"/>
                <a:gd name="T61" fmla="*/ 151 h 151"/>
                <a:gd name="T62" fmla="*/ 6244 w 7451"/>
                <a:gd name="T63" fmla="*/ 151 h 151"/>
                <a:gd name="T64" fmla="*/ 6529 w 7451"/>
                <a:gd name="T65" fmla="*/ 148 h 151"/>
                <a:gd name="T66" fmla="*/ 6529 w 7451"/>
                <a:gd name="T67" fmla="*/ 148 h 151"/>
                <a:gd name="T68" fmla="*/ 6613 w 7451"/>
                <a:gd name="T69" fmla="*/ 146 h 151"/>
                <a:gd name="T70" fmla="*/ 6744 w 7451"/>
                <a:gd name="T71" fmla="*/ 141 h 151"/>
                <a:gd name="T72" fmla="*/ 6744 w 7451"/>
                <a:gd name="T73" fmla="*/ 141 h 151"/>
                <a:gd name="T74" fmla="*/ 6852 w 7451"/>
                <a:gd name="T75" fmla="*/ 134 h 151"/>
                <a:gd name="T76" fmla="*/ 6941 w 7451"/>
                <a:gd name="T77" fmla="*/ 127 h 151"/>
                <a:gd name="T78" fmla="*/ 7015 w 7451"/>
                <a:gd name="T79" fmla="*/ 121 h 151"/>
                <a:gd name="T80" fmla="*/ 7069 w 7451"/>
                <a:gd name="T81" fmla="*/ 114 h 151"/>
                <a:gd name="T82" fmla="*/ 7069 w 7451"/>
                <a:gd name="T83" fmla="*/ 114 h 151"/>
                <a:gd name="T84" fmla="*/ 7166 w 7451"/>
                <a:gd name="T85" fmla="*/ 102 h 151"/>
                <a:gd name="T86" fmla="*/ 7237 w 7451"/>
                <a:gd name="T87" fmla="*/ 90 h 151"/>
                <a:gd name="T88" fmla="*/ 7284 w 7451"/>
                <a:gd name="T89" fmla="*/ 82 h 151"/>
                <a:gd name="T90" fmla="*/ 7313 w 7451"/>
                <a:gd name="T91" fmla="*/ 75 h 151"/>
                <a:gd name="T92" fmla="*/ 7313 w 7451"/>
                <a:gd name="T93" fmla="*/ 75 h 151"/>
                <a:gd name="T94" fmla="*/ 7353 w 7451"/>
                <a:gd name="T95" fmla="*/ 65 h 151"/>
                <a:gd name="T96" fmla="*/ 7390 w 7451"/>
                <a:gd name="T97" fmla="*/ 53 h 151"/>
                <a:gd name="T98" fmla="*/ 7451 w 7451"/>
                <a:gd name="T99" fmla="*/ 35 h 151"/>
                <a:gd name="T100" fmla="*/ 7451 w 7451"/>
                <a:gd name="T10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51" h="151">
                  <a:moveTo>
                    <a:pt x="7451" y="0"/>
                  </a:moveTo>
                  <a:lnTo>
                    <a:pt x="4441" y="1"/>
                  </a:lnTo>
                  <a:lnTo>
                    <a:pt x="4381" y="35"/>
                  </a:lnTo>
                  <a:lnTo>
                    <a:pt x="3097" y="35"/>
                  </a:lnTo>
                  <a:lnTo>
                    <a:pt x="3020" y="1"/>
                  </a:lnTo>
                  <a:lnTo>
                    <a:pt x="0" y="0"/>
                  </a:lnTo>
                  <a:lnTo>
                    <a:pt x="0" y="35"/>
                  </a:lnTo>
                  <a:lnTo>
                    <a:pt x="0" y="35"/>
                  </a:lnTo>
                  <a:lnTo>
                    <a:pt x="61" y="53"/>
                  </a:lnTo>
                  <a:lnTo>
                    <a:pt x="98" y="65"/>
                  </a:lnTo>
                  <a:lnTo>
                    <a:pt x="140" y="75"/>
                  </a:lnTo>
                  <a:lnTo>
                    <a:pt x="140" y="75"/>
                  </a:lnTo>
                  <a:lnTo>
                    <a:pt x="168" y="82"/>
                  </a:lnTo>
                  <a:lnTo>
                    <a:pt x="216" y="90"/>
                  </a:lnTo>
                  <a:lnTo>
                    <a:pt x="286" y="102"/>
                  </a:lnTo>
                  <a:lnTo>
                    <a:pt x="384" y="114"/>
                  </a:lnTo>
                  <a:lnTo>
                    <a:pt x="384" y="114"/>
                  </a:lnTo>
                  <a:lnTo>
                    <a:pt x="438" y="121"/>
                  </a:lnTo>
                  <a:lnTo>
                    <a:pt x="510" y="127"/>
                  </a:lnTo>
                  <a:lnTo>
                    <a:pt x="601" y="134"/>
                  </a:lnTo>
                  <a:lnTo>
                    <a:pt x="707" y="141"/>
                  </a:lnTo>
                  <a:lnTo>
                    <a:pt x="707" y="141"/>
                  </a:lnTo>
                  <a:lnTo>
                    <a:pt x="838" y="146"/>
                  </a:lnTo>
                  <a:lnTo>
                    <a:pt x="924" y="148"/>
                  </a:lnTo>
                  <a:lnTo>
                    <a:pt x="924" y="148"/>
                  </a:lnTo>
                  <a:lnTo>
                    <a:pt x="1195" y="149"/>
                  </a:lnTo>
                  <a:lnTo>
                    <a:pt x="1718" y="151"/>
                  </a:lnTo>
                  <a:lnTo>
                    <a:pt x="3188" y="151"/>
                  </a:lnTo>
                  <a:lnTo>
                    <a:pt x="5479" y="149"/>
                  </a:lnTo>
                  <a:lnTo>
                    <a:pt x="5479" y="149"/>
                  </a:lnTo>
                  <a:lnTo>
                    <a:pt x="5921" y="151"/>
                  </a:lnTo>
                  <a:lnTo>
                    <a:pt x="6244" y="151"/>
                  </a:lnTo>
                  <a:lnTo>
                    <a:pt x="6529" y="148"/>
                  </a:lnTo>
                  <a:lnTo>
                    <a:pt x="6529" y="148"/>
                  </a:lnTo>
                  <a:lnTo>
                    <a:pt x="6613" y="146"/>
                  </a:lnTo>
                  <a:lnTo>
                    <a:pt x="6744" y="141"/>
                  </a:lnTo>
                  <a:lnTo>
                    <a:pt x="6744" y="141"/>
                  </a:lnTo>
                  <a:lnTo>
                    <a:pt x="6852" y="134"/>
                  </a:lnTo>
                  <a:lnTo>
                    <a:pt x="6941" y="127"/>
                  </a:lnTo>
                  <a:lnTo>
                    <a:pt x="7015" y="121"/>
                  </a:lnTo>
                  <a:lnTo>
                    <a:pt x="7069" y="114"/>
                  </a:lnTo>
                  <a:lnTo>
                    <a:pt x="7069" y="114"/>
                  </a:lnTo>
                  <a:lnTo>
                    <a:pt x="7166" y="102"/>
                  </a:lnTo>
                  <a:lnTo>
                    <a:pt x="7237" y="90"/>
                  </a:lnTo>
                  <a:lnTo>
                    <a:pt x="7284" y="82"/>
                  </a:lnTo>
                  <a:lnTo>
                    <a:pt x="7313" y="75"/>
                  </a:lnTo>
                  <a:lnTo>
                    <a:pt x="7313" y="75"/>
                  </a:lnTo>
                  <a:lnTo>
                    <a:pt x="7353" y="65"/>
                  </a:lnTo>
                  <a:lnTo>
                    <a:pt x="7390" y="53"/>
                  </a:lnTo>
                  <a:lnTo>
                    <a:pt x="7451" y="35"/>
                  </a:lnTo>
                  <a:lnTo>
                    <a:pt x="7451" y="0"/>
                  </a:lnTo>
                  <a:close/>
                </a:path>
              </a:pathLst>
            </a:custGeom>
            <a:solidFill>
              <a:srgbClr val="A5A6A8"/>
            </a:solidFill>
            <a:ln>
              <a:noFill/>
            </a:ln>
            <a:effectLst>
              <a:innerShdw blurRad="114300">
                <a:prstClr val="black">
                  <a:alpha val="7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0" i="0">
                <a:latin typeface="K2D" panose="00000500000000000000" pitchFamily="2" charset="-34"/>
              </a:endParaRPr>
            </a:p>
          </p:txBody>
        </p:sp>
        <p:sp>
          <p:nvSpPr>
            <p:cNvPr id="22" name="9Slide.vn 7"/>
            <p:cNvSpPr/>
            <p:nvPr/>
          </p:nvSpPr>
          <p:spPr bwMode="auto">
            <a:xfrm>
              <a:off x="2738438" y="6618288"/>
              <a:ext cx="11828463" cy="55563"/>
            </a:xfrm>
            <a:custGeom>
              <a:avLst/>
              <a:gdLst>
                <a:gd name="T0" fmla="*/ 7451 w 7451"/>
                <a:gd name="T1" fmla="*/ 35 h 35"/>
                <a:gd name="T2" fmla="*/ 0 w 7451"/>
                <a:gd name="T3" fmla="*/ 35 h 35"/>
                <a:gd name="T4" fmla="*/ 0 w 7451"/>
                <a:gd name="T5" fmla="*/ 0 h 35"/>
                <a:gd name="T6" fmla="*/ 3020 w 7451"/>
                <a:gd name="T7" fmla="*/ 0 h 35"/>
                <a:gd name="T8" fmla="*/ 3047 w 7451"/>
                <a:gd name="T9" fmla="*/ 18 h 35"/>
                <a:gd name="T10" fmla="*/ 4413 w 7451"/>
                <a:gd name="T11" fmla="*/ 18 h 35"/>
                <a:gd name="T12" fmla="*/ 4441 w 7451"/>
                <a:gd name="T13" fmla="*/ 0 h 35"/>
                <a:gd name="T14" fmla="*/ 7451 w 7451"/>
                <a:gd name="T15" fmla="*/ 0 h 35"/>
                <a:gd name="T16" fmla="*/ 7451 w 7451"/>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51" h="35">
                  <a:moveTo>
                    <a:pt x="7451" y="35"/>
                  </a:moveTo>
                  <a:lnTo>
                    <a:pt x="0" y="35"/>
                  </a:lnTo>
                  <a:lnTo>
                    <a:pt x="0" y="0"/>
                  </a:lnTo>
                  <a:lnTo>
                    <a:pt x="3020" y="0"/>
                  </a:lnTo>
                  <a:lnTo>
                    <a:pt x="3047" y="18"/>
                  </a:lnTo>
                  <a:lnTo>
                    <a:pt x="4413" y="18"/>
                  </a:lnTo>
                  <a:lnTo>
                    <a:pt x="4441" y="0"/>
                  </a:lnTo>
                  <a:lnTo>
                    <a:pt x="7451" y="0"/>
                  </a:lnTo>
                  <a:lnTo>
                    <a:pt x="7451" y="35"/>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gs>
                <a:gs pos="9000">
                  <a:srgbClr val="DFE0E1"/>
                </a:gs>
              </a:gsLst>
              <a:lin ang="0" scaled="1"/>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0" i="0">
                <a:latin typeface="K2D" panose="00000500000000000000" pitchFamily="2" charset="-34"/>
              </a:endParaRPr>
            </a:p>
          </p:txBody>
        </p:sp>
        <p:sp>
          <p:nvSpPr>
            <p:cNvPr id="23" name="9Slide.vn 8"/>
            <p:cNvSpPr/>
            <p:nvPr/>
          </p:nvSpPr>
          <p:spPr bwMode="auto">
            <a:xfrm>
              <a:off x="7524750" y="6619875"/>
              <a:ext cx="2255838" cy="90488"/>
            </a:xfrm>
            <a:custGeom>
              <a:avLst/>
              <a:gdLst>
                <a:gd name="T0" fmla="*/ 1389 w 1421"/>
                <a:gd name="T1" fmla="*/ 2 h 57"/>
                <a:gd name="T2" fmla="*/ 32 w 1421"/>
                <a:gd name="T3" fmla="*/ 2 h 57"/>
                <a:gd name="T4" fmla="*/ 32 w 1421"/>
                <a:gd name="T5" fmla="*/ 2 h 57"/>
                <a:gd name="T6" fmla="*/ 17 w 1421"/>
                <a:gd name="T7" fmla="*/ 2 h 57"/>
                <a:gd name="T8" fmla="*/ 0 w 1421"/>
                <a:gd name="T9" fmla="*/ 0 h 57"/>
                <a:gd name="T10" fmla="*/ 0 w 1421"/>
                <a:gd name="T11" fmla="*/ 34 h 57"/>
                <a:gd name="T12" fmla="*/ 0 w 1421"/>
                <a:gd name="T13" fmla="*/ 34 h 57"/>
                <a:gd name="T14" fmla="*/ 20 w 1421"/>
                <a:gd name="T15" fmla="*/ 44 h 57"/>
                <a:gd name="T16" fmla="*/ 42 w 1421"/>
                <a:gd name="T17" fmla="*/ 51 h 57"/>
                <a:gd name="T18" fmla="*/ 64 w 1421"/>
                <a:gd name="T19" fmla="*/ 56 h 57"/>
                <a:gd name="T20" fmla="*/ 85 w 1421"/>
                <a:gd name="T21" fmla="*/ 57 h 57"/>
                <a:gd name="T22" fmla="*/ 1337 w 1421"/>
                <a:gd name="T23" fmla="*/ 57 h 57"/>
                <a:gd name="T24" fmla="*/ 1337 w 1421"/>
                <a:gd name="T25" fmla="*/ 57 h 57"/>
                <a:gd name="T26" fmla="*/ 1359 w 1421"/>
                <a:gd name="T27" fmla="*/ 56 h 57"/>
                <a:gd name="T28" fmla="*/ 1381 w 1421"/>
                <a:gd name="T29" fmla="*/ 51 h 57"/>
                <a:gd name="T30" fmla="*/ 1401 w 1421"/>
                <a:gd name="T31" fmla="*/ 44 h 57"/>
                <a:gd name="T32" fmla="*/ 1421 w 1421"/>
                <a:gd name="T33" fmla="*/ 34 h 57"/>
                <a:gd name="T34" fmla="*/ 1421 w 1421"/>
                <a:gd name="T35" fmla="*/ 0 h 57"/>
                <a:gd name="T36" fmla="*/ 1421 w 1421"/>
                <a:gd name="T37" fmla="*/ 0 h 57"/>
                <a:gd name="T38" fmla="*/ 1406 w 1421"/>
                <a:gd name="T39" fmla="*/ 2 h 57"/>
                <a:gd name="T40" fmla="*/ 1389 w 1421"/>
                <a:gd name="T41" fmla="*/ 2 h 57"/>
                <a:gd name="T42" fmla="*/ 1389 w 1421"/>
                <a:gd name="T43" fmla="*/ 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21" h="57">
                  <a:moveTo>
                    <a:pt x="1389" y="2"/>
                  </a:moveTo>
                  <a:lnTo>
                    <a:pt x="32" y="2"/>
                  </a:lnTo>
                  <a:lnTo>
                    <a:pt x="32" y="2"/>
                  </a:lnTo>
                  <a:lnTo>
                    <a:pt x="17" y="2"/>
                  </a:lnTo>
                  <a:lnTo>
                    <a:pt x="0" y="0"/>
                  </a:lnTo>
                  <a:lnTo>
                    <a:pt x="0" y="34"/>
                  </a:lnTo>
                  <a:lnTo>
                    <a:pt x="0" y="34"/>
                  </a:lnTo>
                  <a:lnTo>
                    <a:pt x="20" y="44"/>
                  </a:lnTo>
                  <a:lnTo>
                    <a:pt x="42" y="51"/>
                  </a:lnTo>
                  <a:lnTo>
                    <a:pt x="64" y="56"/>
                  </a:lnTo>
                  <a:lnTo>
                    <a:pt x="85" y="57"/>
                  </a:lnTo>
                  <a:lnTo>
                    <a:pt x="1337" y="57"/>
                  </a:lnTo>
                  <a:lnTo>
                    <a:pt x="1337" y="57"/>
                  </a:lnTo>
                  <a:lnTo>
                    <a:pt x="1359" y="56"/>
                  </a:lnTo>
                  <a:lnTo>
                    <a:pt x="1381" y="51"/>
                  </a:lnTo>
                  <a:lnTo>
                    <a:pt x="1401" y="44"/>
                  </a:lnTo>
                  <a:lnTo>
                    <a:pt x="1421" y="34"/>
                  </a:lnTo>
                  <a:lnTo>
                    <a:pt x="1421" y="0"/>
                  </a:lnTo>
                  <a:lnTo>
                    <a:pt x="1421" y="0"/>
                  </a:lnTo>
                  <a:lnTo>
                    <a:pt x="1406" y="2"/>
                  </a:lnTo>
                  <a:lnTo>
                    <a:pt x="1389" y="2"/>
                  </a:lnTo>
                  <a:lnTo>
                    <a:pt x="1389" y="2"/>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lumMod val="95000"/>
                  </a:srgbClr>
                </a:gs>
                <a:gs pos="9000">
                  <a:srgbClr val="DFE0E1">
                    <a:lumMod val="95000"/>
                  </a:srgbClr>
                </a:gs>
              </a:gsLst>
              <a:lin ang="0" scaled="1"/>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0" i="0">
                <a:latin typeface="K2D" panose="00000500000000000000" pitchFamily="2" charset="-34"/>
              </a:endParaRPr>
            </a:p>
          </p:txBody>
        </p:sp>
      </p:grpSp>
      <p:sp>
        <p:nvSpPr>
          <p:cNvPr id="5" name="Picture Placeholder 4"/>
          <p:cNvSpPr>
            <a:spLocks noGrp="1"/>
          </p:cNvSpPr>
          <p:nvPr>
            <p:ph type="pic" sz="quarter" idx="12" hasCustomPrompt="1"/>
          </p:nvPr>
        </p:nvSpPr>
        <p:spPr>
          <a:xfrm>
            <a:off x="6825291" y="1400175"/>
            <a:ext cx="5762625" cy="3600450"/>
          </a:xfrm>
          <a:solidFill>
            <a:schemeClr val="bg1">
              <a:lumMod val="95000"/>
            </a:schemeClr>
          </a:solidFill>
        </p:spPr>
        <p:txBody>
          <a:bodyPr anchor="ctr" anchorCtr="0"/>
          <a:lstStyle>
            <a:lvl1pPr marL="0" indent="0" algn="ctr">
              <a:buNone/>
              <a:defRPr/>
            </a:lvl1pPr>
          </a:lstStyle>
          <a:p>
            <a:r>
              <a:rPr lang="en-US"/>
              <a:t>Thêm ảnh</a:t>
            </a:r>
            <a:endParaRPr lang="en-US"/>
          </a:p>
        </p:txBody>
      </p:sp>
      <p:sp>
        <p:nvSpPr>
          <p:cNvPr id="24" name="Title 1"/>
          <p:cNvSpPr>
            <a:spLocks noGrp="1"/>
          </p:cNvSpPr>
          <p:nvPr>
            <p:ph type="ctrTitle" hasCustomPrompt="1"/>
          </p:nvPr>
        </p:nvSpPr>
        <p:spPr>
          <a:xfrm>
            <a:off x="514349" y="1400175"/>
            <a:ext cx="5153025" cy="1655762"/>
          </a:xfrm>
        </p:spPr>
        <p:txBody>
          <a:bodyPr anchor="b" anchorCtr="0">
            <a:noAutofit/>
          </a:bodyPr>
          <a:lstStyle>
            <a:lvl1pPr algn="l">
              <a:defRPr lang="en-US" sz="4000" b="1" kern="1200" baseline="0" dirty="0">
                <a:solidFill>
                  <a:srgbClr val="0070C0"/>
                </a:solidFill>
                <a:latin typeface="K2D" panose="00000500000000000000" pitchFamily="2" charset="-34"/>
                <a:ea typeface="+mj-ea"/>
                <a:cs typeface="+mj-cs"/>
              </a:defRPr>
            </a:lvl1pPr>
          </a:lstStyle>
          <a:p>
            <a:r>
              <a:rPr lang="en-US"/>
              <a:t>Tiêu đề</a:t>
            </a:r>
            <a:endParaRPr lang="en-US" dirty="0"/>
          </a:p>
        </p:txBody>
      </p:sp>
      <p:sp>
        <p:nvSpPr>
          <p:cNvPr id="25" name="Subtitle 2"/>
          <p:cNvSpPr>
            <a:spLocks noGrp="1"/>
          </p:cNvSpPr>
          <p:nvPr>
            <p:ph type="subTitle" idx="1" hasCustomPrompt="1"/>
          </p:nvPr>
        </p:nvSpPr>
        <p:spPr>
          <a:xfrm>
            <a:off x="514348" y="3160711"/>
            <a:ext cx="5153026" cy="1839914"/>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pic>
        <p:nvPicPr>
          <p:cNvPr id="31" name="Picture 30"/>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3" name="Rectangle 2"/>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4" name="Rectangle 3"/>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7" name="Group 6"/>
          <p:cNvGrpSpPr/>
          <p:nvPr userDrawn="1"/>
        </p:nvGrpSpPr>
        <p:grpSpPr>
          <a:xfrm>
            <a:off x="817685" y="6410864"/>
            <a:ext cx="2760487" cy="403790"/>
            <a:chOff x="741485" y="6410864"/>
            <a:chExt cx="2760487" cy="403790"/>
          </a:xfrm>
        </p:grpSpPr>
        <p:sp>
          <p:nvSpPr>
            <p:cNvPr id="8" name="TextBox 7"/>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2" name="Picture 11"/>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4"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Effect transition="in" filter="wipe(left)">
                                      <p:cBhvr>
                                        <p:cTn id="11"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hone 1">
    <p:spTree>
      <p:nvGrpSpPr>
        <p:cNvPr id="1" name=""/>
        <p:cNvGrpSpPr/>
        <p:nvPr/>
      </p:nvGrpSpPr>
      <p:grpSpPr>
        <a:xfrm>
          <a:off x="0" y="0"/>
          <a:ext cx="0" cy="0"/>
          <a:chOff x="0" y="0"/>
          <a:chExt cx="0" cy="0"/>
        </a:xfrm>
      </p:grpSpPr>
      <p:sp>
        <p:nvSpPr>
          <p:cNvPr id="24" name="Title 1"/>
          <p:cNvSpPr>
            <a:spLocks noGrp="1"/>
          </p:cNvSpPr>
          <p:nvPr>
            <p:ph type="ctrTitle" hasCustomPrompt="1"/>
          </p:nvPr>
        </p:nvSpPr>
        <p:spPr>
          <a:xfrm>
            <a:off x="514349" y="1048131"/>
            <a:ext cx="5153025" cy="1655762"/>
          </a:xfrm>
        </p:spPr>
        <p:txBody>
          <a:bodyPr anchor="b" anchorCtr="0">
            <a:noAutofit/>
          </a:bodyPr>
          <a:lstStyle>
            <a:lvl1pPr algn="l">
              <a:defRPr lang="en-US" sz="4000" b="1" kern="1200" baseline="0" dirty="0">
                <a:solidFill>
                  <a:srgbClr val="0070C0"/>
                </a:solidFill>
                <a:latin typeface="K2D" panose="00000500000000000000" pitchFamily="2" charset="-34"/>
                <a:ea typeface="+mj-ea"/>
                <a:cs typeface="+mj-cs"/>
              </a:defRPr>
            </a:lvl1pPr>
          </a:lstStyle>
          <a:p>
            <a:r>
              <a:rPr lang="en-US"/>
              <a:t>Tiêu đề</a:t>
            </a:r>
            <a:endParaRPr lang="en-US" dirty="0"/>
          </a:p>
        </p:txBody>
      </p:sp>
      <p:sp>
        <p:nvSpPr>
          <p:cNvPr id="25" name="Subtitle 2"/>
          <p:cNvSpPr>
            <a:spLocks noGrp="1"/>
          </p:cNvSpPr>
          <p:nvPr>
            <p:ph type="subTitle" idx="1" hasCustomPrompt="1"/>
          </p:nvPr>
        </p:nvSpPr>
        <p:spPr>
          <a:xfrm>
            <a:off x="514348" y="2808667"/>
            <a:ext cx="5153026" cy="2287208"/>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pic>
        <p:nvPicPr>
          <p:cNvPr id="17" name="Picture 16"/>
          <p:cNvPicPr>
            <a:picLocks noChangeAspect="1"/>
          </p:cNvPicPr>
          <p:nvPr userDrawn="1"/>
        </p:nvPicPr>
        <p:blipFill>
          <a:blip r:embed="rId2">
            <a:alphaModFix amt="85000"/>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3" y="1742120"/>
            <a:ext cx="3453753" cy="3402396"/>
          </a:xfrm>
          <a:prstGeom prst="rect">
            <a:avLst/>
          </a:prstGeom>
        </p:spPr>
      </p:pic>
      <p:pic>
        <p:nvPicPr>
          <p:cNvPr id="20" name="Picture 2" descr="Samsung Mobile Mockup Template Download on Pngtree | Mobile mockup, Samsung  mobile, Samsu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746875" y="657226"/>
            <a:ext cx="4972049" cy="4972050"/>
          </a:xfrm>
          <a:prstGeom prst="rect">
            <a:avLst/>
          </a:prstGeom>
          <a:noFill/>
          <a:extLst>
            <a:ext uri="{909E8E84-426E-40DD-AFC4-6F175D3DCCD1}">
              <a14:hiddenFill xmlns:a14="http://schemas.microsoft.com/office/drawing/2010/main">
                <a:solidFill>
                  <a:srgbClr val="FFFFFF"/>
                </a:solidFill>
              </a14:hiddenFill>
            </a:ext>
          </a:extLst>
        </p:spPr>
      </p:pic>
      <p:sp>
        <p:nvSpPr>
          <p:cNvPr id="21" name="Picture Placeholder 5"/>
          <p:cNvSpPr>
            <a:spLocks noGrp="1"/>
          </p:cNvSpPr>
          <p:nvPr>
            <p:ph type="pic" sz="quarter" idx="12" hasCustomPrompt="1"/>
          </p:nvPr>
        </p:nvSpPr>
        <p:spPr>
          <a:xfrm>
            <a:off x="8305800" y="1057275"/>
            <a:ext cx="2095500" cy="4038600"/>
          </a:xfrm>
          <a:prstGeom prst="roundRect">
            <a:avLst>
              <a:gd name="adj" fmla="val 4741"/>
            </a:avLst>
          </a:prstGeom>
          <a:solidFill>
            <a:schemeClr val="bg1">
              <a:lumMod val="95000"/>
            </a:schemeClr>
          </a:solidFill>
        </p:spPr>
        <p:txBody>
          <a:bodyPr anchor="ctr" anchorCtr="0"/>
          <a:lstStyle>
            <a:lvl1pPr marL="0" indent="0" algn="ctr">
              <a:buNone/>
              <a:defRPr/>
            </a:lvl1pPr>
          </a:lstStyle>
          <a:p>
            <a:r>
              <a:rPr lang="en-US"/>
              <a:t>Thêm ảnh</a:t>
            </a:r>
            <a:endParaRPr lang="en-US"/>
          </a:p>
        </p:txBody>
      </p:sp>
      <p:pic>
        <p:nvPicPr>
          <p:cNvPr id="18" name="Picture 17"/>
          <p:cNvPicPr>
            <a:picLocks noChangeAspect="1"/>
          </p:cNvPicPr>
          <p:nvPr userDrawn="1"/>
        </p:nvPicPr>
        <p:blipFill>
          <a:blip r:embed="rId4"/>
          <a:stretch>
            <a:fillRect/>
          </a:stretch>
        </p:blipFill>
        <p:spPr>
          <a:xfrm>
            <a:off x="11987783" y="93587"/>
            <a:ext cx="107165" cy="107007"/>
          </a:xfrm>
          <a:prstGeom prst="rect">
            <a:avLst/>
          </a:prstGeom>
        </p:spPr>
      </p:pic>
      <p:sp>
        <p:nvSpPr>
          <p:cNvPr id="2"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3" name="Rectangle 2"/>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4" name="Rectangle 3"/>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6" name="Group 5"/>
          <p:cNvGrpSpPr/>
          <p:nvPr userDrawn="1"/>
        </p:nvGrpSpPr>
        <p:grpSpPr>
          <a:xfrm>
            <a:off x="817685" y="6410864"/>
            <a:ext cx="2760487" cy="403790"/>
            <a:chOff x="741485" y="6410864"/>
            <a:chExt cx="2760487" cy="403790"/>
          </a:xfrm>
        </p:grpSpPr>
        <p:sp>
          <p:nvSpPr>
            <p:cNvPr id="7" name="TextBox 6"/>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0" name="Picture 9"/>
          <p:cNvPicPr>
            <a:picLocks noChangeAspect="1"/>
          </p:cNvPicPr>
          <p:nvPr userDrawn="1"/>
        </p:nvPicPr>
        <p:blipFill>
          <a:blip r:embed="rId5"/>
          <a:stretch>
            <a:fillRect/>
          </a:stretch>
        </p:blipFill>
        <p:spPr>
          <a:xfrm>
            <a:off x="2583391" y="6481985"/>
            <a:ext cx="9339545" cy="118261"/>
          </a:xfrm>
          <a:prstGeom prst="rect">
            <a:avLst/>
          </a:prstGeom>
        </p:spPr>
      </p:pic>
      <p:sp>
        <p:nvSpPr>
          <p:cNvPr id="11"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2"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Effect transition="in" filter="wipe(left)">
                                      <p:cBhvr>
                                        <p:cTn id="11"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ne 2">
    <p:spTree>
      <p:nvGrpSpPr>
        <p:cNvPr id="1" name=""/>
        <p:cNvGrpSpPr/>
        <p:nvPr/>
      </p:nvGrpSpPr>
      <p:grpSpPr>
        <a:xfrm>
          <a:off x="0" y="0"/>
          <a:ext cx="0" cy="0"/>
          <a:chOff x="0" y="0"/>
          <a:chExt cx="0" cy="0"/>
        </a:xfrm>
      </p:grpSpPr>
      <p:pic>
        <p:nvPicPr>
          <p:cNvPr id="1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3863" y="1011126"/>
            <a:ext cx="3171810" cy="513878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userDrawn="1"/>
        </p:nvPicPr>
        <p:blipFill>
          <a:blip r:embed="rId3">
            <a:alphaModFix amt="85000"/>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3" y="1742120"/>
            <a:ext cx="3453753" cy="3402396"/>
          </a:xfrm>
          <a:prstGeom prst="rect">
            <a:avLst/>
          </a:prstGeom>
        </p:spPr>
      </p:pic>
      <p:pic>
        <p:nvPicPr>
          <p:cNvPr id="26" name="Picture 25"/>
          <p:cNvPicPr>
            <a:picLocks noChangeAspect="1"/>
          </p:cNvPicPr>
          <p:nvPr userDrawn="1"/>
        </p:nvPicPr>
        <p:blipFill>
          <a:blip r:embed="rId4"/>
          <a:stretch>
            <a:fillRect/>
          </a:stretch>
        </p:blipFill>
        <p:spPr>
          <a:xfrm>
            <a:off x="11987783" y="93587"/>
            <a:ext cx="107165" cy="107007"/>
          </a:xfrm>
          <a:prstGeom prst="rect">
            <a:avLst/>
          </a:prstGeom>
        </p:spPr>
      </p:pic>
      <p:sp>
        <p:nvSpPr>
          <p:cNvPr id="27" name="Title 1"/>
          <p:cNvSpPr>
            <a:spLocks noGrp="1"/>
          </p:cNvSpPr>
          <p:nvPr>
            <p:ph type="ctrTitle" hasCustomPrompt="1"/>
          </p:nvPr>
        </p:nvSpPr>
        <p:spPr>
          <a:xfrm>
            <a:off x="514349" y="1048131"/>
            <a:ext cx="5153025" cy="1655762"/>
          </a:xfrm>
        </p:spPr>
        <p:txBody>
          <a:bodyPr anchor="b" anchorCtr="0">
            <a:noAutofit/>
          </a:bodyPr>
          <a:lstStyle>
            <a:lvl1pPr algn="l">
              <a:defRPr lang="en-US" sz="4000" b="1" kern="1200" baseline="0" dirty="0">
                <a:solidFill>
                  <a:srgbClr val="0070C0"/>
                </a:solidFill>
                <a:latin typeface="K2D" panose="00000500000000000000" pitchFamily="2" charset="-34"/>
                <a:ea typeface="+mj-ea"/>
                <a:cs typeface="+mj-cs"/>
              </a:defRPr>
            </a:lvl1pPr>
          </a:lstStyle>
          <a:p>
            <a:r>
              <a:rPr lang="en-US"/>
              <a:t>Tiêu đề</a:t>
            </a:r>
            <a:endParaRPr lang="en-US" dirty="0"/>
          </a:p>
        </p:txBody>
      </p:sp>
      <p:sp>
        <p:nvSpPr>
          <p:cNvPr id="28" name="Subtitle 2"/>
          <p:cNvSpPr>
            <a:spLocks noGrp="1"/>
          </p:cNvSpPr>
          <p:nvPr>
            <p:ph type="subTitle" idx="1" hasCustomPrompt="1"/>
          </p:nvPr>
        </p:nvSpPr>
        <p:spPr>
          <a:xfrm>
            <a:off x="514348" y="2808667"/>
            <a:ext cx="5153026" cy="2287208"/>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3" name="Rectangle 2"/>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4" name="Rectangle 3"/>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6" name="Group 5"/>
          <p:cNvGrpSpPr/>
          <p:nvPr userDrawn="1"/>
        </p:nvGrpSpPr>
        <p:grpSpPr>
          <a:xfrm>
            <a:off x="817685" y="6410864"/>
            <a:ext cx="2760487" cy="403790"/>
            <a:chOff x="741485" y="6410864"/>
            <a:chExt cx="2760487" cy="403790"/>
          </a:xfrm>
        </p:grpSpPr>
        <p:sp>
          <p:nvSpPr>
            <p:cNvPr id="7" name="TextBox 6"/>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0" name="Picture 9"/>
          <p:cNvPicPr>
            <a:picLocks noChangeAspect="1"/>
          </p:cNvPicPr>
          <p:nvPr userDrawn="1"/>
        </p:nvPicPr>
        <p:blipFill>
          <a:blip r:embed="rId5"/>
          <a:stretch>
            <a:fillRect/>
          </a:stretch>
        </p:blipFill>
        <p:spPr>
          <a:xfrm>
            <a:off x="2583391" y="6481985"/>
            <a:ext cx="9339545" cy="118261"/>
          </a:xfrm>
          <a:prstGeom prst="rect">
            <a:avLst/>
          </a:prstGeom>
        </p:spPr>
      </p:pic>
      <p:sp>
        <p:nvSpPr>
          <p:cNvPr id="11"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2"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
        <p:nvSpPr>
          <p:cNvPr id="13" name="Picture Placeholder 1"/>
          <p:cNvSpPr>
            <a:spLocks noGrp="1"/>
          </p:cNvSpPr>
          <p:nvPr>
            <p:ph type="pic" sz="quarter" idx="15" hasCustomPrompt="1"/>
          </p:nvPr>
        </p:nvSpPr>
        <p:spPr>
          <a:xfrm>
            <a:off x="8461702" y="1108334"/>
            <a:ext cx="2131430" cy="4626572"/>
          </a:xfrm>
          <a:custGeom>
            <a:avLst/>
            <a:gdLst>
              <a:gd name="connsiteX0" fmla="*/ 0 w 2111887"/>
              <a:gd name="connsiteY0" fmla="*/ 247217 h 4543425"/>
              <a:gd name="connsiteX1" fmla="*/ 247217 w 2111887"/>
              <a:gd name="connsiteY1" fmla="*/ 0 h 4543425"/>
              <a:gd name="connsiteX2" fmla="*/ 1864670 w 2111887"/>
              <a:gd name="connsiteY2" fmla="*/ 0 h 4543425"/>
              <a:gd name="connsiteX3" fmla="*/ 2111887 w 2111887"/>
              <a:gd name="connsiteY3" fmla="*/ 247217 h 4543425"/>
              <a:gd name="connsiteX4" fmla="*/ 2111887 w 2111887"/>
              <a:gd name="connsiteY4" fmla="*/ 4296208 h 4543425"/>
              <a:gd name="connsiteX5" fmla="*/ 1864670 w 2111887"/>
              <a:gd name="connsiteY5" fmla="*/ 4543425 h 4543425"/>
              <a:gd name="connsiteX6" fmla="*/ 247217 w 2111887"/>
              <a:gd name="connsiteY6" fmla="*/ 4543425 h 4543425"/>
              <a:gd name="connsiteX7" fmla="*/ 0 w 2111887"/>
              <a:gd name="connsiteY7" fmla="*/ 4296208 h 4543425"/>
              <a:gd name="connsiteX8" fmla="*/ 0 w 2111887"/>
              <a:gd name="connsiteY8" fmla="*/ 247217 h 4543425"/>
              <a:gd name="connsiteX0-1" fmla="*/ 0 w 2111887"/>
              <a:gd name="connsiteY0-2" fmla="*/ 247221 h 4543429"/>
              <a:gd name="connsiteX1-3" fmla="*/ 247217 w 2111887"/>
              <a:gd name="connsiteY1-4" fmla="*/ 4 h 4543429"/>
              <a:gd name="connsiteX2-5" fmla="*/ 1103287 w 2111887"/>
              <a:gd name="connsiteY2-6" fmla="*/ 100016 h 4543429"/>
              <a:gd name="connsiteX3-7" fmla="*/ 1864670 w 2111887"/>
              <a:gd name="connsiteY3-8" fmla="*/ 4 h 4543429"/>
              <a:gd name="connsiteX4-9" fmla="*/ 2111887 w 2111887"/>
              <a:gd name="connsiteY4-10" fmla="*/ 247221 h 4543429"/>
              <a:gd name="connsiteX5-11" fmla="*/ 2111887 w 2111887"/>
              <a:gd name="connsiteY5-12" fmla="*/ 4296212 h 4543429"/>
              <a:gd name="connsiteX6-13" fmla="*/ 1864670 w 2111887"/>
              <a:gd name="connsiteY6-14" fmla="*/ 4543429 h 4543429"/>
              <a:gd name="connsiteX7-15" fmla="*/ 247217 w 2111887"/>
              <a:gd name="connsiteY7-16" fmla="*/ 4543429 h 4543429"/>
              <a:gd name="connsiteX8-17" fmla="*/ 0 w 2111887"/>
              <a:gd name="connsiteY8-18" fmla="*/ 4296212 h 4543429"/>
              <a:gd name="connsiteX9" fmla="*/ 0 w 2111887"/>
              <a:gd name="connsiteY9" fmla="*/ 247221 h 4543429"/>
              <a:gd name="connsiteX0-19" fmla="*/ 0 w 2111887"/>
              <a:gd name="connsiteY0-20" fmla="*/ 264906 h 4561114"/>
              <a:gd name="connsiteX1-21" fmla="*/ 247217 w 2111887"/>
              <a:gd name="connsiteY1-22" fmla="*/ 17689 h 4561114"/>
              <a:gd name="connsiteX2-23" fmla="*/ 665137 w 2111887"/>
              <a:gd name="connsiteY2-24" fmla="*/ 22451 h 4561114"/>
              <a:gd name="connsiteX3-25" fmla="*/ 1103287 w 2111887"/>
              <a:gd name="connsiteY3-26" fmla="*/ 117701 h 4561114"/>
              <a:gd name="connsiteX4-27" fmla="*/ 1864670 w 2111887"/>
              <a:gd name="connsiteY4-28" fmla="*/ 17689 h 4561114"/>
              <a:gd name="connsiteX5-29" fmla="*/ 2111887 w 2111887"/>
              <a:gd name="connsiteY5-30" fmla="*/ 264906 h 4561114"/>
              <a:gd name="connsiteX6-31" fmla="*/ 2111887 w 2111887"/>
              <a:gd name="connsiteY6-32" fmla="*/ 4313897 h 4561114"/>
              <a:gd name="connsiteX7-33" fmla="*/ 1864670 w 2111887"/>
              <a:gd name="connsiteY7-34" fmla="*/ 4561114 h 4561114"/>
              <a:gd name="connsiteX8-35" fmla="*/ 247217 w 2111887"/>
              <a:gd name="connsiteY8-36" fmla="*/ 4561114 h 4561114"/>
              <a:gd name="connsiteX9-37" fmla="*/ 0 w 2111887"/>
              <a:gd name="connsiteY9-38" fmla="*/ 4313897 h 4561114"/>
              <a:gd name="connsiteX10" fmla="*/ 0 w 2111887"/>
              <a:gd name="connsiteY10" fmla="*/ 264906 h 4561114"/>
              <a:gd name="connsiteX0-39" fmla="*/ 0 w 2111887"/>
              <a:gd name="connsiteY0-40" fmla="*/ 269676 h 4565884"/>
              <a:gd name="connsiteX1-41" fmla="*/ 247217 w 2111887"/>
              <a:gd name="connsiteY1-42" fmla="*/ 22459 h 4565884"/>
              <a:gd name="connsiteX2-43" fmla="*/ 612749 w 2111887"/>
              <a:gd name="connsiteY2-44" fmla="*/ 15315 h 4565884"/>
              <a:gd name="connsiteX3-45" fmla="*/ 1103287 w 2111887"/>
              <a:gd name="connsiteY3-46" fmla="*/ 122471 h 4565884"/>
              <a:gd name="connsiteX4-47" fmla="*/ 1864670 w 2111887"/>
              <a:gd name="connsiteY4-48" fmla="*/ 22459 h 4565884"/>
              <a:gd name="connsiteX5-49" fmla="*/ 2111887 w 2111887"/>
              <a:gd name="connsiteY5-50" fmla="*/ 269676 h 4565884"/>
              <a:gd name="connsiteX6-51" fmla="*/ 2111887 w 2111887"/>
              <a:gd name="connsiteY6-52" fmla="*/ 4318667 h 4565884"/>
              <a:gd name="connsiteX7-53" fmla="*/ 1864670 w 2111887"/>
              <a:gd name="connsiteY7-54" fmla="*/ 4565884 h 4565884"/>
              <a:gd name="connsiteX8-55" fmla="*/ 247217 w 2111887"/>
              <a:gd name="connsiteY8-56" fmla="*/ 4565884 h 4565884"/>
              <a:gd name="connsiteX9-57" fmla="*/ 0 w 2111887"/>
              <a:gd name="connsiteY9-58" fmla="*/ 4318667 h 4565884"/>
              <a:gd name="connsiteX10-59" fmla="*/ 0 w 2111887"/>
              <a:gd name="connsiteY10-60" fmla="*/ 269676 h 4565884"/>
              <a:gd name="connsiteX0-61" fmla="*/ 0 w 2111887"/>
              <a:gd name="connsiteY0-62" fmla="*/ 275247 h 4571455"/>
              <a:gd name="connsiteX1-63" fmla="*/ 247217 w 2111887"/>
              <a:gd name="connsiteY1-64" fmla="*/ 18505 h 4571455"/>
              <a:gd name="connsiteX2-65" fmla="*/ 612749 w 2111887"/>
              <a:gd name="connsiteY2-66" fmla="*/ 20886 h 4571455"/>
              <a:gd name="connsiteX3-67" fmla="*/ 1103287 w 2111887"/>
              <a:gd name="connsiteY3-68" fmla="*/ 128042 h 4571455"/>
              <a:gd name="connsiteX4-69" fmla="*/ 1864670 w 2111887"/>
              <a:gd name="connsiteY4-70" fmla="*/ 28030 h 4571455"/>
              <a:gd name="connsiteX5-71" fmla="*/ 2111887 w 2111887"/>
              <a:gd name="connsiteY5-72" fmla="*/ 275247 h 4571455"/>
              <a:gd name="connsiteX6-73" fmla="*/ 2111887 w 2111887"/>
              <a:gd name="connsiteY6-74" fmla="*/ 4324238 h 4571455"/>
              <a:gd name="connsiteX7-75" fmla="*/ 1864670 w 2111887"/>
              <a:gd name="connsiteY7-76" fmla="*/ 4571455 h 4571455"/>
              <a:gd name="connsiteX8-77" fmla="*/ 247217 w 2111887"/>
              <a:gd name="connsiteY8-78" fmla="*/ 4571455 h 4571455"/>
              <a:gd name="connsiteX9-79" fmla="*/ 0 w 2111887"/>
              <a:gd name="connsiteY9-80" fmla="*/ 4324238 h 4571455"/>
              <a:gd name="connsiteX10-81" fmla="*/ 0 w 2111887"/>
              <a:gd name="connsiteY10-82" fmla="*/ 275247 h 4571455"/>
              <a:gd name="connsiteX0-83" fmla="*/ 0 w 2111887"/>
              <a:gd name="connsiteY0-84" fmla="*/ 268247 h 4564455"/>
              <a:gd name="connsiteX1-85" fmla="*/ 247217 w 2111887"/>
              <a:gd name="connsiteY1-86" fmla="*/ 11505 h 4564455"/>
              <a:gd name="connsiteX2-87" fmla="*/ 612749 w 2111887"/>
              <a:gd name="connsiteY2-88" fmla="*/ 13886 h 4564455"/>
              <a:gd name="connsiteX3-89" fmla="*/ 1103287 w 2111887"/>
              <a:gd name="connsiteY3-90" fmla="*/ 121042 h 4564455"/>
              <a:gd name="connsiteX4-91" fmla="*/ 1864670 w 2111887"/>
              <a:gd name="connsiteY4-92" fmla="*/ 21030 h 4564455"/>
              <a:gd name="connsiteX5-93" fmla="*/ 2111887 w 2111887"/>
              <a:gd name="connsiteY5-94" fmla="*/ 268247 h 4564455"/>
              <a:gd name="connsiteX6-95" fmla="*/ 2111887 w 2111887"/>
              <a:gd name="connsiteY6-96" fmla="*/ 4317238 h 4564455"/>
              <a:gd name="connsiteX7-97" fmla="*/ 1864670 w 2111887"/>
              <a:gd name="connsiteY7-98" fmla="*/ 4564455 h 4564455"/>
              <a:gd name="connsiteX8-99" fmla="*/ 247217 w 2111887"/>
              <a:gd name="connsiteY8-100" fmla="*/ 4564455 h 4564455"/>
              <a:gd name="connsiteX9-101" fmla="*/ 0 w 2111887"/>
              <a:gd name="connsiteY9-102" fmla="*/ 4317238 h 4564455"/>
              <a:gd name="connsiteX10-103" fmla="*/ 0 w 2111887"/>
              <a:gd name="connsiteY10-104" fmla="*/ 268247 h 4564455"/>
              <a:gd name="connsiteX0-105" fmla="*/ 0 w 2111887"/>
              <a:gd name="connsiteY0-106" fmla="*/ 268247 h 4564455"/>
              <a:gd name="connsiteX1-107" fmla="*/ 247217 w 2111887"/>
              <a:gd name="connsiteY1-108" fmla="*/ 11505 h 4564455"/>
              <a:gd name="connsiteX2-109" fmla="*/ 612749 w 2111887"/>
              <a:gd name="connsiteY2-110" fmla="*/ 13886 h 4564455"/>
              <a:gd name="connsiteX3-111" fmla="*/ 784200 w 2111887"/>
              <a:gd name="connsiteY3-112" fmla="*/ 59130 h 4564455"/>
              <a:gd name="connsiteX4-113" fmla="*/ 1103287 w 2111887"/>
              <a:gd name="connsiteY4-114" fmla="*/ 121042 h 4564455"/>
              <a:gd name="connsiteX5-115" fmla="*/ 1864670 w 2111887"/>
              <a:gd name="connsiteY5-116" fmla="*/ 21030 h 4564455"/>
              <a:gd name="connsiteX6-117" fmla="*/ 2111887 w 2111887"/>
              <a:gd name="connsiteY6-118" fmla="*/ 268247 h 4564455"/>
              <a:gd name="connsiteX7-119" fmla="*/ 2111887 w 2111887"/>
              <a:gd name="connsiteY7-120" fmla="*/ 4317238 h 4564455"/>
              <a:gd name="connsiteX8-121" fmla="*/ 1864670 w 2111887"/>
              <a:gd name="connsiteY8-122" fmla="*/ 4564455 h 4564455"/>
              <a:gd name="connsiteX9-123" fmla="*/ 247217 w 2111887"/>
              <a:gd name="connsiteY9-124" fmla="*/ 4564455 h 4564455"/>
              <a:gd name="connsiteX10-125" fmla="*/ 0 w 2111887"/>
              <a:gd name="connsiteY10-126" fmla="*/ 4317238 h 4564455"/>
              <a:gd name="connsiteX11" fmla="*/ 0 w 2111887"/>
              <a:gd name="connsiteY11" fmla="*/ 268247 h 4564455"/>
              <a:gd name="connsiteX0-127" fmla="*/ 0 w 2111887"/>
              <a:gd name="connsiteY0-128" fmla="*/ 268247 h 4564455"/>
              <a:gd name="connsiteX1-129" fmla="*/ 247217 w 2111887"/>
              <a:gd name="connsiteY1-130" fmla="*/ 11505 h 4564455"/>
              <a:gd name="connsiteX2-131" fmla="*/ 612749 w 2111887"/>
              <a:gd name="connsiteY2-132" fmla="*/ 13886 h 4564455"/>
              <a:gd name="connsiteX3-133" fmla="*/ 691331 w 2111887"/>
              <a:gd name="connsiteY3-134" fmla="*/ 101992 h 4564455"/>
              <a:gd name="connsiteX4-135" fmla="*/ 1103287 w 2111887"/>
              <a:gd name="connsiteY4-136" fmla="*/ 121042 h 4564455"/>
              <a:gd name="connsiteX5-137" fmla="*/ 1864670 w 2111887"/>
              <a:gd name="connsiteY5-138" fmla="*/ 21030 h 4564455"/>
              <a:gd name="connsiteX6-139" fmla="*/ 2111887 w 2111887"/>
              <a:gd name="connsiteY6-140" fmla="*/ 268247 h 4564455"/>
              <a:gd name="connsiteX7-141" fmla="*/ 2111887 w 2111887"/>
              <a:gd name="connsiteY7-142" fmla="*/ 4317238 h 4564455"/>
              <a:gd name="connsiteX8-143" fmla="*/ 1864670 w 2111887"/>
              <a:gd name="connsiteY8-144" fmla="*/ 4564455 h 4564455"/>
              <a:gd name="connsiteX9-145" fmla="*/ 247217 w 2111887"/>
              <a:gd name="connsiteY9-146" fmla="*/ 4564455 h 4564455"/>
              <a:gd name="connsiteX10-147" fmla="*/ 0 w 2111887"/>
              <a:gd name="connsiteY10-148" fmla="*/ 4317238 h 4564455"/>
              <a:gd name="connsiteX11-149" fmla="*/ 0 w 2111887"/>
              <a:gd name="connsiteY11-150" fmla="*/ 268247 h 4564455"/>
              <a:gd name="connsiteX0-151" fmla="*/ 0 w 2111887"/>
              <a:gd name="connsiteY0-152" fmla="*/ 268247 h 4564455"/>
              <a:gd name="connsiteX1-153" fmla="*/ 247217 w 2111887"/>
              <a:gd name="connsiteY1-154" fmla="*/ 11505 h 4564455"/>
              <a:gd name="connsiteX2-155" fmla="*/ 612749 w 2111887"/>
              <a:gd name="connsiteY2-156" fmla="*/ 13886 h 4564455"/>
              <a:gd name="connsiteX3-157" fmla="*/ 691331 w 2111887"/>
              <a:gd name="connsiteY3-158" fmla="*/ 101992 h 4564455"/>
              <a:gd name="connsiteX4-159" fmla="*/ 1103287 w 2111887"/>
              <a:gd name="connsiteY4-160" fmla="*/ 121042 h 4564455"/>
              <a:gd name="connsiteX5-161" fmla="*/ 1453331 w 2111887"/>
              <a:gd name="connsiteY5-162" fmla="*/ 123424 h 4564455"/>
              <a:gd name="connsiteX6-163" fmla="*/ 1864670 w 2111887"/>
              <a:gd name="connsiteY6-164" fmla="*/ 21030 h 4564455"/>
              <a:gd name="connsiteX7-165" fmla="*/ 2111887 w 2111887"/>
              <a:gd name="connsiteY7-166" fmla="*/ 268247 h 4564455"/>
              <a:gd name="connsiteX8-167" fmla="*/ 2111887 w 2111887"/>
              <a:gd name="connsiteY8-168" fmla="*/ 4317238 h 4564455"/>
              <a:gd name="connsiteX9-169" fmla="*/ 1864670 w 2111887"/>
              <a:gd name="connsiteY9-170" fmla="*/ 4564455 h 4564455"/>
              <a:gd name="connsiteX10-171" fmla="*/ 247217 w 2111887"/>
              <a:gd name="connsiteY10-172" fmla="*/ 4564455 h 4564455"/>
              <a:gd name="connsiteX11-173" fmla="*/ 0 w 2111887"/>
              <a:gd name="connsiteY11-174" fmla="*/ 4317238 h 4564455"/>
              <a:gd name="connsiteX12" fmla="*/ 0 w 2111887"/>
              <a:gd name="connsiteY12" fmla="*/ 268247 h 4564455"/>
              <a:gd name="connsiteX0-175" fmla="*/ 0 w 2111887"/>
              <a:gd name="connsiteY0-176" fmla="*/ 268247 h 4564455"/>
              <a:gd name="connsiteX1-177" fmla="*/ 247217 w 2111887"/>
              <a:gd name="connsiteY1-178" fmla="*/ 11505 h 4564455"/>
              <a:gd name="connsiteX2-179" fmla="*/ 612749 w 2111887"/>
              <a:gd name="connsiteY2-180" fmla="*/ 13886 h 4564455"/>
              <a:gd name="connsiteX3-181" fmla="*/ 691331 w 2111887"/>
              <a:gd name="connsiteY3-182" fmla="*/ 101992 h 4564455"/>
              <a:gd name="connsiteX4-183" fmla="*/ 1103287 w 2111887"/>
              <a:gd name="connsiteY4-184" fmla="*/ 121042 h 4564455"/>
              <a:gd name="connsiteX5-185" fmla="*/ 1453331 w 2111887"/>
              <a:gd name="connsiteY5-186" fmla="*/ 123424 h 4564455"/>
              <a:gd name="connsiteX6-187" fmla="*/ 1600969 w 2111887"/>
              <a:gd name="connsiteY6-188" fmla="*/ 73418 h 4564455"/>
              <a:gd name="connsiteX7-189" fmla="*/ 1864670 w 2111887"/>
              <a:gd name="connsiteY7-190" fmla="*/ 21030 h 4564455"/>
              <a:gd name="connsiteX8-191" fmla="*/ 2111887 w 2111887"/>
              <a:gd name="connsiteY8-192" fmla="*/ 268247 h 4564455"/>
              <a:gd name="connsiteX9-193" fmla="*/ 2111887 w 2111887"/>
              <a:gd name="connsiteY9-194" fmla="*/ 4317238 h 4564455"/>
              <a:gd name="connsiteX10-195" fmla="*/ 1864670 w 2111887"/>
              <a:gd name="connsiteY10-196" fmla="*/ 4564455 h 4564455"/>
              <a:gd name="connsiteX11-197" fmla="*/ 247217 w 2111887"/>
              <a:gd name="connsiteY11-198" fmla="*/ 4564455 h 4564455"/>
              <a:gd name="connsiteX12-199" fmla="*/ 0 w 2111887"/>
              <a:gd name="connsiteY12-200" fmla="*/ 4317238 h 4564455"/>
              <a:gd name="connsiteX13" fmla="*/ 0 w 2111887"/>
              <a:gd name="connsiteY13" fmla="*/ 268247 h 4564455"/>
              <a:gd name="connsiteX0-201" fmla="*/ 0 w 2111887"/>
              <a:gd name="connsiteY0-202" fmla="*/ 271881 h 4568089"/>
              <a:gd name="connsiteX1-203" fmla="*/ 247217 w 2111887"/>
              <a:gd name="connsiteY1-204" fmla="*/ 15139 h 4568089"/>
              <a:gd name="connsiteX2-205" fmla="*/ 612749 w 2111887"/>
              <a:gd name="connsiteY2-206" fmla="*/ 17520 h 4568089"/>
              <a:gd name="connsiteX3-207" fmla="*/ 691331 w 2111887"/>
              <a:gd name="connsiteY3-208" fmla="*/ 105626 h 4568089"/>
              <a:gd name="connsiteX4-209" fmla="*/ 1103287 w 2111887"/>
              <a:gd name="connsiteY4-210" fmla="*/ 124676 h 4568089"/>
              <a:gd name="connsiteX5-211" fmla="*/ 1453331 w 2111887"/>
              <a:gd name="connsiteY5-212" fmla="*/ 127058 h 4568089"/>
              <a:gd name="connsiteX6-213" fmla="*/ 1520006 w 2111887"/>
              <a:gd name="connsiteY6-214" fmla="*/ 12758 h 4568089"/>
              <a:gd name="connsiteX7-215" fmla="*/ 1864670 w 2111887"/>
              <a:gd name="connsiteY7-216" fmla="*/ 24664 h 4568089"/>
              <a:gd name="connsiteX8-217" fmla="*/ 2111887 w 2111887"/>
              <a:gd name="connsiteY8-218" fmla="*/ 271881 h 4568089"/>
              <a:gd name="connsiteX9-219" fmla="*/ 2111887 w 2111887"/>
              <a:gd name="connsiteY9-220" fmla="*/ 4320872 h 4568089"/>
              <a:gd name="connsiteX10-221" fmla="*/ 1864670 w 2111887"/>
              <a:gd name="connsiteY10-222" fmla="*/ 4568089 h 4568089"/>
              <a:gd name="connsiteX11-223" fmla="*/ 247217 w 2111887"/>
              <a:gd name="connsiteY11-224" fmla="*/ 4568089 h 4568089"/>
              <a:gd name="connsiteX12-225" fmla="*/ 0 w 2111887"/>
              <a:gd name="connsiteY12-226" fmla="*/ 4320872 h 4568089"/>
              <a:gd name="connsiteX13-227" fmla="*/ 0 w 2111887"/>
              <a:gd name="connsiteY13-228" fmla="*/ 271881 h 4568089"/>
              <a:gd name="connsiteX0-229" fmla="*/ 0 w 2111887"/>
              <a:gd name="connsiteY0-230" fmla="*/ 272962 h 4569170"/>
              <a:gd name="connsiteX1-231" fmla="*/ 247217 w 2111887"/>
              <a:gd name="connsiteY1-232" fmla="*/ 16220 h 4569170"/>
              <a:gd name="connsiteX2-233" fmla="*/ 612749 w 2111887"/>
              <a:gd name="connsiteY2-234" fmla="*/ 18601 h 4569170"/>
              <a:gd name="connsiteX3-235" fmla="*/ 691331 w 2111887"/>
              <a:gd name="connsiteY3-236" fmla="*/ 106707 h 4569170"/>
              <a:gd name="connsiteX4-237" fmla="*/ 1103287 w 2111887"/>
              <a:gd name="connsiteY4-238" fmla="*/ 125757 h 4569170"/>
              <a:gd name="connsiteX5-239" fmla="*/ 1453331 w 2111887"/>
              <a:gd name="connsiteY5-240" fmla="*/ 128139 h 4569170"/>
              <a:gd name="connsiteX6-241" fmla="*/ 1520006 w 2111887"/>
              <a:gd name="connsiteY6-242" fmla="*/ 13839 h 4569170"/>
              <a:gd name="connsiteX7-243" fmla="*/ 1888482 w 2111887"/>
              <a:gd name="connsiteY7-244" fmla="*/ 23364 h 4569170"/>
              <a:gd name="connsiteX8-245" fmla="*/ 2111887 w 2111887"/>
              <a:gd name="connsiteY8-246" fmla="*/ 272962 h 4569170"/>
              <a:gd name="connsiteX9-247" fmla="*/ 2111887 w 2111887"/>
              <a:gd name="connsiteY9-248" fmla="*/ 4321953 h 4569170"/>
              <a:gd name="connsiteX10-249" fmla="*/ 1864670 w 2111887"/>
              <a:gd name="connsiteY10-250" fmla="*/ 4569170 h 4569170"/>
              <a:gd name="connsiteX11-251" fmla="*/ 247217 w 2111887"/>
              <a:gd name="connsiteY11-252" fmla="*/ 4569170 h 4569170"/>
              <a:gd name="connsiteX12-253" fmla="*/ 0 w 2111887"/>
              <a:gd name="connsiteY12-254" fmla="*/ 4321953 h 4569170"/>
              <a:gd name="connsiteX13-255" fmla="*/ 0 w 2111887"/>
              <a:gd name="connsiteY13-256" fmla="*/ 272962 h 4569170"/>
              <a:gd name="connsiteX0-257" fmla="*/ 0 w 2111887"/>
              <a:gd name="connsiteY0-258" fmla="*/ 272962 h 4569170"/>
              <a:gd name="connsiteX1-259" fmla="*/ 247217 w 2111887"/>
              <a:gd name="connsiteY1-260" fmla="*/ 16220 h 4569170"/>
              <a:gd name="connsiteX2-261" fmla="*/ 612749 w 2111887"/>
              <a:gd name="connsiteY2-262" fmla="*/ 18601 h 4569170"/>
              <a:gd name="connsiteX3-263" fmla="*/ 693712 w 2111887"/>
              <a:gd name="connsiteY3-264" fmla="*/ 118613 h 4569170"/>
              <a:gd name="connsiteX4-265" fmla="*/ 1103287 w 2111887"/>
              <a:gd name="connsiteY4-266" fmla="*/ 125757 h 4569170"/>
              <a:gd name="connsiteX5-267" fmla="*/ 1453331 w 2111887"/>
              <a:gd name="connsiteY5-268" fmla="*/ 128139 h 4569170"/>
              <a:gd name="connsiteX6-269" fmla="*/ 1520006 w 2111887"/>
              <a:gd name="connsiteY6-270" fmla="*/ 13839 h 4569170"/>
              <a:gd name="connsiteX7-271" fmla="*/ 1888482 w 2111887"/>
              <a:gd name="connsiteY7-272" fmla="*/ 23364 h 4569170"/>
              <a:gd name="connsiteX8-273" fmla="*/ 2111887 w 2111887"/>
              <a:gd name="connsiteY8-274" fmla="*/ 272962 h 4569170"/>
              <a:gd name="connsiteX9-275" fmla="*/ 2111887 w 2111887"/>
              <a:gd name="connsiteY9-276" fmla="*/ 4321953 h 4569170"/>
              <a:gd name="connsiteX10-277" fmla="*/ 1864670 w 2111887"/>
              <a:gd name="connsiteY10-278" fmla="*/ 4569170 h 4569170"/>
              <a:gd name="connsiteX11-279" fmla="*/ 247217 w 2111887"/>
              <a:gd name="connsiteY11-280" fmla="*/ 4569170 h 4569170"/>
              <a:gd name="connsiteX12-281" fmla="*/ 0 w 2111887"/>
              <a:gd name="connsiteY12-282" fmla="*/ 4321953 h 4569170"/>
              <a:gd name="connsiteX13-283" fmla="*/ 0 w 2111887"/>
              <a:gd name="connsiteY13-284" fmla="*/ 272962 h 4569170"/>
              <a:gd name="connsiteX0-285" fmla="*/ 0 w 2111887"/>
              <a:gd name="connsiteY0-286" fmla="*/ 272962 h 4569170"/>
              <a:gd name="connsiteX1-287" fmla="*/ 247217 w 2111887"/>
              <a:gd name="connsiteY1-288" fmla="*/ 16220 h 4569170"/>
              <a:gd name="connsiteX2-289" fmla="*/ 598462 w 2111887"/>
              <a:gd name="connsiteY2-290" fmla="*/ 16220 h 4569170"/>
              <a:gd name="connsiteX3-291" fmla="*/ 693712 w 2111887"/>
              <a:gd name="connsiteY3-292" fmla="*/ 118613 h 4569170"/>
              <a:gd name="connsiteX4-293" fmla="*/ 1103287 w 2111887"/>
              <a:gd name="connsiteY4-294" fmla="*/ 125757 h 4569170"/>
              <a:gd name="connsiteX5-295" fmla="*/ 1453331 w 2111887"/>
              <a:gd name="connsiteY5-296" fmla="*/ 128139 h 4569170"/>
              <a:gd name="connsiteX6-297" fmla="*/ 1520006 w 2111887"/>
              <a:gd name="connsiteY6-298" fmla="*/ 13839 h 4569170"/>
              <a:gd name="connsiteX7-299" fmla="*/ 1888482 w 2111887"/>
              <a:gd name="connsiteY7-300" fmla="*/ 23364 h 4569170"/>
              <a:gd name="connsiteX8-301" fmla="*/ 2111887 w 2111887"/>
              <a:gd name="connsiteY8-302" fmla="*/ 272962 h 4569170"/>
              <a:gd name="connsiteX9-303" fmla="*/ 2111887 w 2111887"/>
              <a:gd name="connsiteY9-304" fmla="*/ 4321953 h 4569170"/>
              <a:gd name="connsiteX10-305" fmla="*/ 1864670 w 2111887"/>
              <a:gd name="connsiteY10-306" fmla="*/ 4569170 h 4569170"/>
              <a:gd name="connsiteX11-307" fmla="*/ 247217 w 2111887"/>
              <a:gd name="connsiteY11-308" fmla="*/ 4569170 h 4569170"/>
              <a:gd name="connsiteX12-309" fmla="*/ 0 w 2111887"/>
              <a:gd name="connsiteY12-310" fmla="*/ 4321953 h 4569170"/>
              <a:gd name="connsiteX13-311" fmla="*/ 0 w 2111887"/>
              <a:gd name="connsiteY13-312" fmla="*/ 272962 h 4569170"/>
              <a:gd name="connsiteX0-313" fmla="*/ 0 w 2111887"/>
              <a:gd name="connsiteY0-314" fmla="*/ 272962 h 4569170"/>
              <a:gd name="connsiteX1-315" fmla="*/ 247217 w 2111887"/>
              <a:gd name="connsiteY1-316" fmla="*/ 16220 h 4569170"/>
              <a:gd name="connsiteX2-317" fmla="*/ 598462 w 2111887"/>
              <a:gd name="connsiteY2-318" fmla="*/ 16220 h 4569170"/>
              <a:gd name="connsiteX3-319" fmla="*/ 693712 w 2111887"/>
              <a:gd name="connsiteY3-320" fmla="*/ 118613 h 4569170"/>
              <a:gd name="connsiteX4-321" fmla="*/ 1103287 w 2111887"/>
              <a:gd name="connsiteY4-322" fmla="*/ 125757 h 4569170"/>
              <a:gd name="connsiteX5-323" fmla="*/ 1453331 w 2111887"/>
              <a:gd name="connsiteY5-324" fmla="*/ 120995 h 4569170"/>
              <a:gd name="connsiteX6-325" fmla="*/ 1520006 w 2111887"/>
              <a:gd name="connsiteY6-326" fmla="*/ 13839 h 4569170"/>
              <a:gd name="connsiteX7-327" fmla="*/ 1888482 w 2111887"/>
              <a:gd name="connsiteY7-328" fmla="*/ 23364 h 4569170"/>
              <a:gd name="connsiteX8-329" fmla="*/ 2111887 w 2111887"/>
              <a:gd name="connsiteY8-330" fmla="*/ 272962 h 4569170"/>
              <a:gd name="connsiteX9-331" fmla="*/ 2111887 w 2111887"/>
              <a:gd name="connsiteY9-332" fmla="*/ 4321953 h 4569170"/>
              <a:gd name="connsiteX10-333" fmla="*/ 1864670 w 2111887"/>
              <a:gd name="connsiteY10-334" fmla="*/ 4569170 h 4569170"/>
              <a:gd name="connsiteX11-335" fmla="*/ 247217 w 2111887"/>
              <a:gd name="connsiteY11-336" fmla="*/ 4569170 h 4569170"/>
              <a:gd name="connsiteX12-337" fmla="*/ 0 w 2111887"/>
              <a:gd name="connsiteY12-338" fmla="*/ 4321953 h 4569170"/>
              <a:gd name="connsiteX13-339" fmla="*/ 0 w 2111887"/>
              <a:gd name="connsiteY13-340" fmla="*/ 272962 h 4569170"/>
              <a:gd name="connsiteX0-341" fmla="*/ 0 w 2111887"/>
              <a:gd name="connsiteY0-342" fmla="*/ 272962 h 4569170"/>
              <a:gd name="connsiteX1-343" fmla="*/ 247217 w 2111887"/>
              <a:gd name="connsiteY1-344" fmla="*/ 16220 h 4569170"/>
              <a:gd name="connsiteX2-345" fmla="*/ 598462 w 2111887"/>
              <a:gd name="connsiteY2-346" fmla="*/ 16220 h 4569170"/>
              <a:gd name="connsiteX3-347" fmla="*/ 693712 w 2111887"/>
              <a:gd name="connsiteY3-348" fmla="*/ 118613 h 4569170"/>
              <a:gd name="connsiteX4-349" fmla="*/ 1055662 w 2111887"/>
              <a:gd name="connsiteY4-350" fmla="*/ 125757 h 4569170"/>
              <a:gd name="connsiteX5-351" fmla="*/ 1453331 w 2111887"/>
              <a:gd name="connsiteY5-352" fmla="*/ 120995 h 4569170"/>
              <a:gd name="connsiteX6-353" fmla="*/ 1520006 w 2111887"/>
              <a:gd name="connsiteY6-354" fmla="*/ 13839 h 4569170"/>
              <a:gd name="connsiteX7-355" fmla="*/ 1888482 w 2111887"/>
              <a:gd name="connsiteY7-356" fmla="*/ 23364 h 4569170"/>
              <a:gd name="connsiteX8-357" fmla="*/ 2111887 w 2111887"/>
              <a:gd name="connsiteY8-358" fmla="*/ 272962 h 4569170"/>
              <a:gd name="connsiteX9-359" fmla="*/ 2111887 w 2111887"/>
              <a:gd name="connsiteY9-360" fmla="*/ 4321953 h 4569170"/>
              <a:gd name="connsiteX10-361" fmla="*/ 1864670 w 2111887"/>
              <a:gd name="connsiteY10-362" fmla="*/ 4569170 h 4569170"/>
              <a:gd name="connsiteX11-363" fmla="*/ 247217 w 2111887"/>
              <a:gd name="connsiteY11-364" fmla="*/ 4569170 h 4569170"/>
              <a:gd name="connsiteX12-365" fmla="*/ 0 w 2111887"/>
              <a:gd name="connsiteY12-366" fmla="*/ 4321953 h 4569170"/>
              <a:gd name="connsiteX13-367" fmla="*/ 0 w 2111887"/>
              <a:gd name="connsiteY13-368" fmla="*/ 272962 h 4569170"/>
              <a:gd name="connsiteX0-369" fmla="*/ 0 w 2111887"/>
              <a:gd name="connsiteY0-370" fmla="*/ 272962 h 4569170"/>
              <a:gd name="connsiteX1-371" fmla="*/ 247217 w 2111887"/>
              <a:gd name="connsiteY1-372" fmla="*/ 16220 h 4569170"/>
              <a:gd name="connsiteX2-373" fmla="*/ 598462 w 2111887"/>
              <a:gd name="connsiteY2-374" fmla="*/ 16220 h 4569170"/>
              <a:gd name="connsiteX3-375" fmla="*/ 693712 w 2111887"/>
              <a:gd name="connsiteY3-376" fmla="*/ 118613 h 4569170"/>
              <a:gd name="connsiteX4-377" fmla="*/ 1055662 w 2111887"/>
              <a:gd name="connsiteY4-378" fmla="*/ 125757 h 4569170"/>
              <a:gd name="connsiteX5-379" fmla="*/ 1453331 w 2111887"/>
              <a:gd name="connsiteY5-380" fmla="*/ 120995 h 4569170"/>
              <a:gd name="connsiteX6-381" fmla="*/ 1520006 w 2111887"/>
              <a:gd name="connsiteY6-382" fmla="*/ 13839 h 4569170"/>
              <a:gd name="connsiteX7-383" fmla="*/ 1888482 w 2111887"/>
              <a:gd name="connsiteY7-384" fmla="*/ 23364 h 4569170"/>
              <a:gd name="connsiteX8-385" fmla="*/ 2111887 w 2111887"/>
              <a:gd name="connsiteY8-386" fmla="*/ 272962 h 4569170"/>
              <a:gd name="connsiteX9-387" fmla="*/ 2111887 w 2111887"/>
              <a:gd name="connsiteY9-388" fmla="*/ 4321953 h 4569170"/>
              <a:gd name="connsiteX10-389" fmla="*/ 1864670 w 2111887"/>
              <a:gd name="connsiteY10-390" fmla="*/ 4569170 h 4569170"/>
              <a:gd name="connsiteX11-391" fmla="*/ 247217 w 2111887"/>
              <a:gd name="connsiteY11-392" fmla="*/ 4569170 h 4569170"/>
              <a:gd name="connsiteX12-393" fmla="*/ 0 w 2111887"/>
              <a:gd name="connsiteY12-394" fmla="*/ 4321953 h 4569170"/>
              <a:gd name="connsiteX13-395" fmla="*/ 0 w 2111887"/>
              <a:gd name="connsiteY13-396" fmla="*/ 272962 h 4569170"/>
              <a:gd name="connsiteX0-397" fmla="*/ 0 w 2111887"/>
              <a:gd name="connsiteY0-398" fmla="*/ 273465 h 4569673"/>
              <a:gd name="connsiteX1-399" fmla="*/ 247217 w 2111887"/>
              <a:gd name="connsiteY1-400" fmla="*/ 16723 h 4569673"/>
              <a:gd name="connsiteX2-401" fmla="*/ 579412 w 2111887"/>
              <a:gd name="connsiteY2-402" fmla="*/ 9580 h 4569673"/>
              <a:gd name="connsiteX3-403" fmla="*/ 693712 w 2111887"/>
              <a:gd name="connsiteY3-404" fmla="*/ 119116 h 4569673"/>
              <a:gd name="connsiteX4-405" fmla="*/ 1055662 w 2111887"/>
              <a:gd name="connsiteY4-406" fmla="*/ 126260 h 4569673"/>
              <a:gd name="connsiteX5-407" fmla="*/ 1453331 w 2111887"/>
              <a:gd name="connsiteY5-408" fmla="*/ 121498 h 4569673"/>
              <a:gd name="connsiteX6-409" fmla="*/ 1520006 w 2111887"/>
              <a:gd name="connsiteY6-410" fmla="*/ 14342 h 4569673"/>
              <a:gd name="connsiteX7-411" fmla="*/ 1888482 w 2111887"/>
              <a:gd name="connsiteY7-412" fmla="*/ 23867 h 4569673"/>
              <a:gd name="connsiteX8-413" fmla="*/ 2111887 w 2111887"/>
              <a:gd name="connsiteY8-414" fmla="*/ 273465 h 4569673"/>
              <a:gd name="connsiteX9-415" fmla="*/ 2111887 w 2111887"/>
              <a:gd name="connsiteY9-416" fmla="*/ 4322456 h 4569673"/>
              <a:gd name="connsiteX10-417" fmla="*/ 1864670 w 2111887"/>
              <a:gd name="connsiteY10-418" fmla="*/ 4569673 h 4569673"/>
              <a:gd name="connsiteX11-419" fmla="*/ 247217 w 2111887"/>
              <a:gd name="connsiteY11-420" fmla="*/ 4569673 h 4569673"/>
              <a:gd name="connsiteX12-421" fmla="*/ 0 w 2111887"/>
              <a:gd name="connsiteY12-422" fmla="*/ 4322456 h 4569673"/>
              <a:gd name="connsiteX13-423" fmla="*/ 0 w 2111887"/>
              <a:gd name="connsiteY13-424" fmla="*/ 273465 h 4569673"/>
              <a:gd name="connsiteX0-425" fmla="*/ 0 w 2111887"/>
              <a:gd name="connsiteY0-426" fmla="*/ 274360 h 4570568"/>
              <a:gd name="connsiteX1-427" fmla="*/ 235311 w 2111887"/>
              <a:gd name="connsiteY1-428" fmla="*/ 15237 h 4570568"/>
              <a:gd name="connsiteX2-429" fmla="*/ 579412 w 2111887"/>
              <a:gd name="connsiteY2-430" fmla="*/ 10475 h 4570568"/>
              <a:gd name="connsiteX3-431" fmla="*/ 693712 w 2111887"/>
              <a:gd name="connsiteY3-432" fmla="*/ 120011 h 4570568"/>
              <a:gd name="connsiteX4-433" fmla="*/ 1055662 w 2111887"/>
              <a:gd name="connsiteY4-434" fmla="*/ 127155 h 4570568"/>
              <a:gd name="connsiteX5-435" fmla="*/ 1453331 w 2111887"/>
              <a:gd name="connsiteY5-436" fmla="*/ 122393 h 4570568"/>
              <a:gd name="connsiteX6-437" fmla="*/ 1520006 w 2111887"/>
              <a:gd name="connsiteY6-438" fmla="*/ 15237 h 4570568"/>
              <a:gd name="connsiteX7-439" fmla="*/ 1888482 w 2111887"/>
              <a:gd name="connsiteY7-440" fmla="*/ 24762 h 4570568"/>
              <a:gd name="connsiteX8-441" fmla="*/ 2111887 w 2111887"/>
              <a:gd name="connsiteY8-442" fmla="*/ 274360 h 4570568"/>
              <a:gd name="connsiteX9-443" fmla="*/ 2111887 w 2111887"/>
              <a:gd name="connsiteY9-444" fmla="*/ 4323351 h 4570568"/>
              <a:gd name="connsiteX10-445" fmla="*/ 1864670 w 2111887"/>
              <a:gd name="connsiteY10-446" fmla="*/ 4570568 h 4570568"/>
              <a:gd name="connsiteX11-447" fmla="*/ 247217 w 2111887"/>
              <a:gd name="connsiteY11-448" fmla="*/ 4570568 h 4570568"/>
              <a:gd name="connsiteX12-449" fmla="*/ 0 w 2111887"/>
              <a:gd name="connsiteY12-450" fmla="*/ 4323351 h 4570568"/>
              <a:gd name="connsiteX13-451" fmla="*/ 0 w 2111887"/>
              <a:gd name="connsiteY13-452" fmla="*/ 274360 h 4570568"/>
              <a:gd name="connsiteX0-453" fmla="*/ 0 w 2111887"/>
              <a:gd name="connsiteY0-454" fmla="*/ 274360 h 4570568"/>
              <a:gd name="connsiteX1-455" fmla="*/ 235311 w 2111887"/>
              <a:gd name="connsiteY1-456" fmla="*/ 15237 h 4570568"/>
              <a:gd name="connsiteX2-457" fmla="*/ 579412 w 2111887"/>
              <a:gd name="connsiteY2-458" fmla="*/ 10475 h 4570568"/>
              <a:gd name="connsiteX3-459" fmla="*/ 693712 w 2111887"/>
              <a:gd name="connsiteY3-460" fmla="*/ 120011 h 4570568"/>
              <a:gd name="connsiteX4-461" fmla="*/ 1055662 w 2111887"/>
              <a:gd name="connsiteY4-462" fmla="*/ 127155 h 4570568"/>
              <a:gd name="connsiteX5-463" fmla="*/ 1453331 w 2111887"/>
              <a:gd name="connsiteY5-464" fmla="*/ 122393 h 4570568"/>
              <a:gd name="connsiteX6-465" fmla="*/ 1520006 w 2111887"/>
              <a:gd name="connsiteY6-466" fmla="*/ 15237 h 4570568"/>
              <a:gd name="connsiteX7-467" fmla="*/ 1888482 w 2111887"/>
              <a:gd name="connsiteY7-468" fmla="*/ 24762 h 4570568"/>
              <a:gd name="connsiteX8-469" fmla="*/ 2111887 w 2111887"/>
              <a:gd name="connsiteY8-470" fmla="*/ 274360 h 4570568"/>
              <a:gd name="connsiteX9-471" fmla="*/ 2111887 w 2111887"/>
              <a:gd name="connsiteY9-472" fmla="*/ 4323351 h 4570568"/>
              <a:gd name="connsiteX10-473" fmla="*/ 1864670 w 2111887"/>
              <a:gd name="connsiteY10-474" fmla="*/ 4570568 h 4570568"/>
              <a:gd name="connsiteX11-475" fmla="*/ 247217 w 2111887"/>
              <a:gd name="connsiteY11-476" fmla="*/ 4570568 h 4570568"/>
              <a:gd name="connsiteX12-477" fmla="*/ 0 w 2111887"/>
              <a:gd name="connsiteY12-478" fmla="*/ 4323351 h 4570568"/>
              <a:gd name="connsiteX13-479" fmla="*/ 0 w 2111887"/>
              <a:gd name="connsiteY13-480" fmla="*/ 274360 h 4570568"/>
              <a:gd name="connsiteX0-481" fmla="*/ 0 w 2111887"/>
              <a:gd name="connsiteY0-482" fmla="*/ 274360 h 4570568"/>
              <a:gd name="connsiteX1-483" fmla="*/ 235311 w 2111887"/>
              <a:gd name="connsiteY1-484" fmla="*/ 15237 h 4570568"/>
              <a:gd name="connsiteX2-485" fmla="*/ 579412 w 2111887"/>
              <a:gd name="connsiteY2-486" fmla="*/ 10475 h 4570568"/>
              <a:gd name="connsiteX3-487" fmla="*/ 693712 w 2111887"/>
              <a:gd name="connsiteY3-488" fmla="*/ 120011 h 4570568"/>
              <a:gd name="connsiteX4-489" fmla="*/ 1055662 w 2111887"/>
              <a:gd name="connsiteY4-490" fmla="*/ 127155 h 4570568"/>
              <a:gd name="connsiteX5-491" fmla="*/ 1453331 w 2111887"/>
              <a:gd name="connsiteY5-492" fmla="*/ 122393 h 4570568"/>
              <a:gd name="connsiteX6-493" fmla="*/ 1520006 w 2111887"/>
              <a:gd name="connsiteY6-494" fmla="*/ 15237 h 4570568"/>
              <a:gd name="connsiteX7-495" fmla="*/ 1888482 w 2111887"/>
              <a:gd name="connsiteY7-496" fmla="*/ 24762 h 4570568"/>
              <a:gd name="connsiteX8-497" fmla="*/ 2111887 w 2111887"/>
              <a:gd name="connsiteY8-498" fmla="*/ 274360 h 4570568"/>
              <a:gd name="connsiteX9-499" fmla="*/ 2111887 w 2111887"/>
              <a:gd name="connsiteY9-500" fmla="*/ 4323351 h 4570568"/>
              <a:gd name="connsiteX10-501" fmla="*/ 1864670 w 2111887"/>
              <a:gd name="connsiteY10-502" fmla="*/ 4570568 h 4570568"/>
              <a:gd name="connsiteX11-503" fmla="*/ 247217 w 2111887"/>
              <a:gd name="connsiteY11-504" fmla="*/ 4570568 h 4570568"/>
              <a:gd name="connsiteX12-505" fmla="*/ 0 w 2111887"/>
              <a:gd name="connsiteY12-506" fmla="*/ 4323351 h 4570568"/>
              <a:gd name="connsiteX13-507" fmla="*/ 0 w 2111887"/>
              <a:gd name="connsiteY13-508" fmla="*/ 274360 h 4570568"/>
              <a:gd name="connsiteX0-509" fmla="*/ 0 w 2111887"/>
              <a:gd name="connsiteY0-510" fmla="*/ 274360 h 4570568"/>
              <a:gd name="connsiteX1-511" fmla="*/ 235311 w 2111887"/>
              <a:gd name="connsiteY1-512" fmla="*/ 15237 h 4570568"/>
              <a:gd name="connsiteX2-513" fmla="*/ 579412 w 2111887"/>
              <a:gd name="connsiteY2-514" fmla="*/ 10475 h 4570568"/>
              <a:gd name="connsiteX3-515" fmla="*/ 698474 w 2111887"/>
              <a:gd name="connsiteY3-516" fmla="*/ 122393 h 4570568"/>
              <a:gd name="connsiteX4-517" fmla="*/ 1055662 w 2111887"/>
              <a:gd name="connsiteY4-518" fmla="*/ 127155 h 4570568"/>
              <a:gd name="connsiteX5-519" fmla="*/ 1453331 w 2111887"/>
              <a:gd name="connsiteY5-520" fmla="*/ 122393 h 4570568"/>
              <a:gd name="connsiteX6-521" fmla="*/ 1520006 w 2111887"/>
              <a:gd name="connsiteY6-522" fmla="*/ 15237 h 4570568"/>
              <a:gd name="connsiteX7-523" fmla="*/ 1888482 w 2111887"/>
              <a:gd name="connsiteY7-524" fmla="*/ 24762 h 4570568"/>
              <a:gd name="connsiteX8-525" fmla="*/ 2111887 w 2111887"/>
              <a:gd name="connsiteY8-526" fmla="*/ 274360 h 4570568"/>
              <a:gd name="connsiteX9-527" fmla="*/ 2111887 w 2111887"/>
              <a:gd name="connsiteY9-528" fmla="*/ 4323351 h 4570568"/>
              <a:gd name="connsiteX10-529" fmla="*/ 1864670 w 2111887"/>
              <a:gd name="connsiteY10-530" fmla="*/ 4570568 h 4570568"/>
              <a:gd name="connsiteX11-531" fmla="*/ 247217 w 2111887"/>
              <a:gd name="connsiteY11-532" fmla="*/ 4570568 h 4570568"/>
              <a:gd name="connsiteX12-533" fmla="*/ 0 w 2111887"/>
              <a:gd name="connsiteY12-534" fmla="*/ 4323351 h 4570568"/>
              <a:gd name="connsiteX13-535" fmla="*/ 0 w 2111887"/>
              <a:gd name="connsiteY13-536" fmla="*/ 274360 h 4570568"/>
              <a:gd name="connsiteX0-537" fmla="*/ 0 w 2111887"/>
              <a:gd name="connsiteY0-538" fmla="*/ 274360 h 4570568"/>
              <a:gd name="connsiteX1-539" fmla="*/ 235311 w 2111887"/>
              <a:gd name="connsiteY1-540" fmla="*/ 15237 h 4570568"/>
              <a:gd name="connsiteX2-541" fmla="*/ 579412 w 2111887"/>
              <a:gd name="connsiteY2-542" fmla="*/ 10475 h 4570568"/>
              <a:gd name="connsiteX3-543" fmla="*/ 698474 w 2111887"/>
              <a:gd name="connsiteY3-544" fmla="*/ 122393 h 4570568"/>
              <a:gd name="connsiteX4-545" fmla="*/ 1055662 w 2111887"/>
              <a:gd name="connsiteY4-546" fmla="*/ 127155 h 4570568"/>
              <a:gd name="connsiteX5-547" fmla="*/ 1427138 w 2111887"/>
              <a:gd name="connsiteY5-548" fmla="*/ 124774 h 4570568"/>
              <a:gd name="connsiteX6-549" fmla="*/ 1520006 w 2111887"/>
              <a:gd name="connsiteY6-550" fmla="*/ 15237 h 4570568"/>
              <a:gd name="connsiteX7-551" fmla="*/ 1888482 w 2111887"/>
              <a:gd name="connsiteY7-552" fmla="*/ 24762 h 4570568"/>
              <a:gd name="connsiteX8-553" fmla="*/ 2111887 w 2111887"/>
              <a:gd name="connsiteY8-554" fmla="*/ 274360 h 4570568"/>
              <a:gd name="connsiteX9-555" fmla="*/ 2111887 w 2111887"/>
              <a:gd name="connsiteY9-556" fmla="*/ 4323351 h 4570568"/>
              <a:gd name="connsiteX10-557" fmla="*/ 1864670 w 2111887"/>
              <a:gd name="connsiteY10-558" fmla="*/ 4570568 h 4570568"/>
              <a:gd name="connsiteX11-559" fmla="*/ 247217 w 2111887"/>
              <a:gd name="connsiteY11-560" fmla="*/ 4570568 h 4570568"/>
              <a:gd name="connsiteX12-561" fmla="*/ 0 w 2111887"/>
              <a:gd name="connsiteY12-562" fmla="*/ 4323351 h 4570568"/>
              <a:gd name="connsiteX13-563" fmla="*/ 0 w 2111887"/>
              <a:gd name="connsiteY13-564" fmla="*/ 274360 h 4570568"/>
              <a:gd name="connsiteX0-565" fmla="*/ 0 w 2111887"/>
              <a:gd name="connsiteY0-566" fmla="*/ 275652 h 4571860"/>
              <a:gd name="connsiteX1-567" fmla="*/ 235311 w 2111887"/>
              <a:gd name="connsiteY1-568" fmla="*/ 16529 h 4571860"/>
              <a:gd name="connsiteX2-569" fmla="*/ 579412 w 2111887"/>
              <a:gd name="connsiteY2-570" fmla="*/ 11767 h 4571860"/>
              <a:gd name="connsiteX3-571" fmla="*/ 698474 w 2111887"/>
              <a:gd name="connsiteY3-572" fmla="*/ 123685 h 4571860"/>
              <a:gd name="connsiteX4-573" fmla="*/ 1055662 w 2111887"/>
              <a:gd name="connsiteY4-574" fmla="*/ 128447 h 4571860"/>
              <a:gd name="connsiteX5-575" fmla="*/ 1427138 w 2111887"/>
              <a:gd name="connsiteY5-576" fmla="*/ 126066 h 4571860"/>
              <a:gd name="connsiteX6-577" fmla="*/ 1520006 w 2111887"/>
              <a:gd name="connsiteY6-578" fmla="*/ 11766 h 4571860"/>
              <a:gd name="connsiteX7-579" fmla="*/ 1888482 w 2111887"/>
              <a:gd name="connsiteY7-580" fmla="*/ 26054 h 4571860"/>
              <a:gd name="connsiteX8-581" fmla="*/ 2111887 w 2111887"/>
              <a:gd name="connsiteY8-582" fmla="*/ 275652 h 4571860"/>
              <a:gd name="connsiteX9-583" fmla="*/ 2111887 w 2111887"/>
              <a:gd name="connsiteY9-584" fmla="*/ 4324643 h 4571860"/>
              <a:gd name="connsiteX10-585" fmla="*/ 1864670 w 2111887"/>
              <a:gd name="connsiteY10-586" fmla="*/ 4571860 h 4571860"/>
              <a:gd name="connsiteX11-587" fmla="*/ 247217 w 2111887"/>
              <a:gd name="connsiteY11-588" fmla="*/ 4571860 h 4571860"/>
              <a:gd name="connsiteX12-589" fmla="*/ 0 w 2111887"/>
              <a:gd name="connsiteY12-590" fmla="*/ 4324643 h 4571860"/>
              <a:gd name="connsiteX13-591" fmla="*/ 0 w 2111887"/>
              <a:gd name="connsiteY13-592" fmla="*/ 275652 h 4571860"/>
              <a:gd name="connsiteX0-593" fmla="*/ 0 w 2111887"/>
              <a:gd name="connsiteY0-594" fmla="*/ 277724 h 4573932"/>
              <a:gd name="connsiteX1-595" fmla="*/ 235311 w 2111887"/>
              <a:gd name="connsiteY1-596" fmla="*/ 18601 h 4573932"/>
              <a:gd name="connsiteX2-597" fmla="*/ 579412 w 2111887"/>
              <a:gd name="connsiteY2-598" fmla="*/ 13839 h 4573932"/>
              <a:gd name="connsiteX3-599" fmla="*/ 698474 w 2111887"/>
              <a:gd name="connsiteY3-600" fmla="*/ 125757 h 4573932"/>
              <a:gd name="connsiteX4-601" fmla="*/ 1055662 w 2111887"/>
              <a:gd name="connsiteY4-602" fmla="*/ 130519 h 4573932"/>
              <a:gd name="connsiteX5-603" fmla="*/ 1427138 w 2111887"/>
              <a:gd name="connsiteY5-604" fmla="*/ 128138 h 4573932"/>
              <a:gd name="connsiteX6-605" fmla="*/ 1520006 w 2111887"/>
              <a:gd name="connsiteY6-606" fmla="*/ 13838 h 4573932"/>
              <a:gd name="connsiteX7-607" fmla="*/ 1895626 w 2111887"/>
              <a:gd name="connsiteY7-608" fmla="*/ 23364 h 4573932"/>
              <a:gd name="connsiteX8-609" fmla="*/ 2111887 w 2111887"/>
              <a:gd name="connsiteY8-610" fmla="*/ 277724 h 4573932"/>
              <a:gd name="connsiteX9-611" fmla="*/ 2111887 w 2111887"/>
              <a:gd name="connsiteY9-612" fmla="*/ 4326715 h 4573932"/>
              <a:gd name="connsiteX10-613" fmla="*/ 1864670 w 2111887"/>
              <a:gd name="connsiteY10-614" fmla="*/ 4573932 h 4573932"/>
              <a:gd name="connsiteX11-615" fmla="*/ 247217 w 2111887"/>
              <a:gd name="connsiteY11-616" fmla="*/ 4573932 h 4573932"/>
              <a:gd name="connsiteX12-617" fmla="*/ 0 w 2111887"/>
              <a:gd name="connsiteY12-618" fmla="*/ 4326715 h 4573932"/>
              <a:gd name="connsiteX13-619" fmla="*/ 0 w 2111887"/>
              <a:gd name="connsiteY13-620" fmla="*/ 277724 h 4573932"/>
              <a:gd name="connsiteX0-621" fmla="*/ 0 w 2111887"/>
              <a:gd name="connsiteY0-622" fmla="*/ 277724 h 4573932"/>
              <a:gd name="connsiteX1-623" fmla="*/ 235311 w 2111887"/>
              <a:gd name="connsiteY1-624" fmla="*/ 18601 h 4573932"/>
              <a:gd name="connsiteX2-625" fmla="*/ 579412 w 2111887"/>
              <a:gd name="connsiteY2-626" fmla="*/ 13839 h 4573932"/>
              <a:gd name="connsiteX3-627" fmla="*/ 762768 w 2111887"/>
              <a:gd name="connsiteY3-628" fmla="*/ 28126 h 4573932"/>
              <a:gd name="connsiteX4-629" fmla="*/ 1055662 w 2111887"/>
              <a:gd name="connsiteY4-630" fmla="*/ 130519 h 4573932"/>
              <a:gd name="connsiteX5-631" fmla="*/ 1427138 w 2111887"/>
              <a:gd name="connsiteY5-632" fmla="*/ 128138 h 4573932"/>
              <a:gd name="connsiteX6-633" fmla="*/ 1520006 w 2111887"/>
              <a:gd name="connsiteY6-634" fmla="*/ 13838 h 4573932"/>
              <a:gd name="connsiteX7-635" fmla="*/ 1895626 w 2111887"/>
              <a:gd name="connsiteY7-636" fmla="*/ 23364 h 4573932"/>
              <a:gd name="connsiteX8-637" fmla="*/ 2111887 w 2111887"/>
              <a:gd name="connsiteY8-638" fmla="*/ 277724 h 4573932"/>
              <a:gd name="connsiteX9-639" fmla="*/ 2111887 w 2111887"/>
              <a:gd name="connsiteY9-640" fmla="*/ 4326715 h 4573932"/>
              <a:gd name="connsiteX10-641" fmla="*/ 1864670 w 2111887"/>
              <a:gd name="connsiteY10-642" fmla="*/ 4573932 h 4573932"/>
              <a:gd name="connsiteX11-643" fmla="*/ 247217 w 2111887"/>
              <a:gd name="connsiteY11-644" fmla="*/ 4573932 h 4573932"/>
              <a:gd name="connsiteX12-645" fmla="*/ 0 w 2111887"/>
              <a:gd name="connsiteY12-646" fmla="*/ 4326715 h 4573932"/>
              <a:gd name="connsiteX13-647" fmla="*/ 0 w 2111887"/>
              <a:gd name="connsiteY13-648" fmla="*/ 277724 h 4573932"/>
              <a:gd name="connsiteX0-649" fmla="*/ 0 w 2111887"/>
              <a:gd name="connsiteY0-650" fmla="*/ 271997 h 4568205"/>
              <a:gd name="connsiteX1-651" fmla="*/ 235311 w 2111887"/>
              <a:gd name="connsiteY1-652" fmla="*/ 12874 h 4568205"/>
              <a:gd name="connsiteX2-653" fmla="*/ 579412 w 2111887"/>
              <a:gd name="connsiteY2-654" fmla="*/ 8112 h 4568205"/>
              <a:gd name="connsiteX3-655" fmla="*/ 762768 w 2111887"/>
              <a:gd name="connsiteY3-656" fmla="*/ 22399 h 4568205"/>
              <a:gd name="connsiteX4-657" fmla="*/ 1055662 w 2111887"/>
              <a:gd name="connsiteY4-658" fmla="*/ 124792 h 4568205"/>
              <a:gd name="connsiteX5-659" fmla="*/ 1272357 w 2111887"/>
              <a:gd name="connsiteY5-660" fmla="*/ 22398 h 4568205"/>
              <a:gd name="connsiteX6-661" fmla="*/ 1520006 w 2111887"/>
              <a:gd name="connsiteY6-662" fmla="*/ 8111 h 4568205"/>
              <a:gd name="connsiteX7-663" fmla="*/ 1895626 w 2111887"/>
              <a:gd name="connsiteY7-664" fmla="*/ 17637 h 4568205"/>
              <a:gd name="connsiteX8-665" fmla="*/ 2111887 w 2111887"/>
              <a:gd name="connsiteY8-666" fmla="*/ 271997 h 4568205"/>
              <a:gd name="connsiteX9-667" fmla="*/ 2111887 w 2111887"/>
              <a:gd name="connsiteY9-668" fmla="*/ 4320988 h 4568205"/>
              <a:gd name="connsiteX10-669" fmla="*/ 1864670 w 2111887"/>
              <a:gd name="connsiteY10-670" fmla="*/ 4568205 h 4568205"/>
              <a:gd name="connsiteX11-671" fmla="*/ 247217 w 2111887"/>
              <a:gd name="connsiteY11-672" fmla="*/ 4568205 h 4568205"/>
              <a:gd name="connsiteX12-673" fmla="*/ 0 w 2111887"/>
              <a:gd name="connsiteY12-674" fmla="*/ 4320988 h 4568205"/>
              <a:gd name="connsiteX13-675" fmla="*/ 0 w 2111887"/>
              <a:gd name="connsiteY13-676" fmla="*/ 271997 h 4568205"/>
              <a:gd name="connsiteX0-677" fmla="*/ 0 w 2111887"/>
              <a:gd name="connsiteY0-678" fmla="*/ 271997 h 4568205"/>
              <a:gd name="connsiteX1-679" fmla="*/ 235311 w 2111887"/>
              <a:gd name="connsiteY1-680" fmla="*/ 12874 h 4568205"/>
              <a:gd name="connsiteX2-681" fmla="*/ 579412 w 2111887"/>
              <a:gd name="connsiteY2-682" fmla="*/ 8112 h 4568205"/>
              <a:gd name="connsiteX3-683" fmla="*/ 762768 w 2111887"/>
              <a:gd name="connsiteY3-684" fmla="*/ 22399 h 4568205"/>
              <a:gd name="connsiteX4-685" fmla="*/ 1046137 w 2111887"/>
              <a:gd name="connsiteY4-686" fmla="*/ 15255 h 4568205"/>
              <a:gd name="connsiteX5-687" fmla="*/ 1272357 w 2111887"/>
              <a:gd name="connsiteY5-688" fmla="*/ 22398 h 4568205"/>
              <a:gd name="connsiteX6-689" fmla="*/ 1520006 w 2111887"/>
              <a:gd name="connsiteY6-690" fmla="*/ 8111 h 4568205"/>
              <a:gd name="connsiteX7-691" fmla="*/ 1895626 w 2111887"/>
              <a:gd name="connsiteY7-692" fmla="*/ 17637 h 4568205"/>
              <a:gd name="connsiteX8-693" fmla="*/ 2111887 w 2111887"/>
              <a:gd name="connsiteY8-694" fmla="*/ 271997 h 4568205"/>
              <a:gd name="connsiteX9-695" fmla="*/ 2111887 w 2111887"/>
              <a:gd name="connsiteY9-696" fmla="*/ 4320988 h 4568205"/>
              <a:gd name="connsiteX10-697" fmla="*/ 1864670 w 2111887"/>
              <a:gd name="connsiteY10-698" fmla="*/ 4568205 h 4568205"/>
              <a:gd name="connsiteX11-699" fmla="*/ 247217 w 2111887"/>
              <a:gd name="connsiteY11-700" fmla="*/ 4568205 h 4568205"/>
              <a:gd name="connsiteX12-701" fmla="*/ 0 w 2111887"/>
              <a:gd name="connsiteY12-702" fmla="*/ 4320988 h 4568205"/>
              <a:gd name="connsiteX13-703" fmla="*/ 0 w 2111887"/>
              <a:gd name="connsiteY13-704" fmla="*/ 271997 h 4568205"/>
              <a:gd name="connsiteX0-705" fmla="*/ 0 w 2111887"/>
              <a:gd name="connsiteY0-706" fmla="*/ 271997 h 4568205"/>
              <a:gd name="connsiteX1-707" fmla="*/ 235311 w 2111887"/>
              <a:gd name="connsiteY1-708" fmla="*/ 12874 h 4568205"/>
              <a:gd name="connsiteX2-709" fmla="*/ 579412 w 2111887"/>
              <a:gd name="connsiteY2-710" fmla="*/ 8112 h 4568205"/>
              <a:gd name="connsiteX3-711" fmla="*/ 762768 w 2111887"/>
              <a:gd name="connsiteY3-712" fmla="*/ 22399 h 4568205"/>
              <a:gd name="connsiteX4-713" fmla="*/ 1272357 w 2111887"/>
              <a:gd name="connsiteY4-714" fmla="*/ 22398 h 4568205"/>
              <a:gd name="connsiteX5-715" fmla="*/ 1520006 w 2111887"/>
              <a:gd name="connsiteY5-716" fmla="*/ 8111 h 4568205"/>
              <a:gd name="connsiteX6-717" fmla="*/ 1895626 w 2111887"/>
              <a:gd name="connsiteY6-718" fmla="*/ 17637 h 4568205"/>
              <a:gd name="connsiteX7-719" fmla="*/ 2111887 w 2111887"/>
              <a:gd name="connsiteY7-720" fmla="*/ 271997 h 4568205"/>
              <a:gd name="connsiteX8-721" fmla="*/ 2111887 w 2111887"/>
              <a:gd name="connsiteY8-722" fmla="*/ 4320988 h 4568205"/>
              <a:gd name="connsiteX9-723" fmla="*/ 1864670 w 2111887"/>
              <a:gd name="connsiteY9-724" fmla="*/ 4568205 h 4568205"/>
              <a:gd name="connsiteX10-725" fmla="*/ 247217 w 2111887"/>
              <a:gd name="connsiteY10-726" fmla="*/ 4568205 h 4568205"/>
              <a:gd name="connsiteX11-727" fmla="*/ 0 w 2111887"/>
              <a:gd name="connsiteY11-728" fmla="*/ 4320988 h 4568205"/>
              <a:gd name="connsiteX12-729" fmla="*/ 0 w 2111887"/>
              <a:gd name="connsiteY12-730" fmla="*/ 271997 h 4568205"/>
              <a:gd name="connsiteX0-731" fmla="*/ 0 w 2111887"/>
              <a:gd name="connsiteY0-732" fmla="*/ 275715 h 4571923"/>
              <a:gd name="connsiteX1-733" fmla="*/ 235311 w 2111887"/>
              <a:gd name="connsiteY1-734" fmla="*/ 16592 h 4571923"/>
              <a:gd name="connsiteX2-735" fmla="*/ 762768 w 2111887"/>
              <a:gd name="connsiteY2-736" fmla="*/ 26117 h 4571923"/>
              <a:gd name="connsiteX3-737" fmla="*/ 1272357 w 2111887"/>
              <a:gd name="connsiteY3-738" fmla="*/ 26116 h 4571923"/>
              <a:gd name="connsiteX4-739" fmla="*/ 1520006 w 2111887"/>
              <a:gd name="connsiteY4-740" fmla="*/ 11829 h 4571923"/>
              <a:gd name="connsiteX5-741" fmla="*/ 1895626 w 2111887"/>
              <a:gd name="connsiteY5-742" fmla="*/ 21355 h 4571923"/>
              <a:gd name="connsiteX6-743" fmla="*/ 2111887 w 2111887"/>
              <a:gd name="connsiteY6-744" fmla="*/ 275715 h 4571923"/>
              <a:gd name="connsiteX7-745" fmla="*/ 2111887 w 2111887"/>
              <a:gd name="connsiteY7-746" fmla="*/ 4324706 h 4571923"/>
              <a:gd name="connsiteX8-747" fmla="*/ 1864670 w 2111887"/>
              <a:gd name="connsiteY8-748" fmla="*/ 4571923 h 4571923"/>
              <a:gd name="connsiteX9-749" fmla="*/ 247217 w 2111887"/>
              <a:gd name="connsiteY9-750" fmla="*/ 4571923 h 4571923"/>
              <a:gd name="connsiteX10-751" fmla="*/ 0 w 2111887"/>
              <a:gd name="connsiteY10-752" fmla="*/ 4324706 h 4571923"/>
              <a:gd name="connsiteX11-753" fmla="*/ 0 w 2111887"/>
              <a:gd name="connsiteY11-754" fmla="*/ 275715 h 4571923"/>
              <a:gd name="connsiteX0-755" fmla="*/ 0 w 2111887"/>
              <a:gd name="connsiteY0-756" fmla="*/ 275289 h 4571497"/>
              <a:gd name="connsiteX1-757" fmla="*/ 235311 w 2111887"/>
              <a:gd name="connsiteY1-758" fmla="*/ 16166 h 4571497"/>
              <a:gd name="connsiteX2-759" fmla="*/ 1272357 w 2111887"/>
              <a:gd name="connsiteY2-760" fmla="*/ 25690 h 4571497"/>
              <a:gd name="connsiteX3-761" fmla="*/ 1520006 w 2111887"/>
              <a:gd name="connsiteY3-762" fmla="*/ 11403 h 4571497"/>
              <a:gd name="connsiteX4-763" fmla="*/ 1895626 w 2111887"/>
              <a:gd name="connsiteY4-764" fmla="*/ 20929 h 4571497"/>
              <a:gd name="connsiteX5-765" fmla="*/ 2111887 w 2111887"/>
              <a:gd name="connsiteY5-766" fmla="*/ 275289 h 4571497"/>
              <a:gd name="connsiteX6-767" fmla="*/ 2111887 w 2111887"/>
              <a:gd name="connsiteY6-768" fmla="*/ 4324280 h 4571497"/>
              <a:gd name="connsiteX7-769" fmla="*/ 1864670 w 2111887"/>
              <a:gd name="connsiteY7-770" fmla="*/ 4571497 h 4571497"/>
              <a:gd name="connsiteX8-771" fmla="*/ 247217 w 2111887"/>
              <a:gd name="connsiteY8-772" fmla="*/ 4571497 h 4571497"/>
              <a:gd name="connsiteX9-773" fmla="*/ 0 w 2111887"/>
              <a:gd name="connsiteY9-774" fmla="*/ 4324280 h 4571497"/>
              <a:gd name="connsiteX10-775" fmla="*/ 0 w 2111887"/>
              <a:gd name="connsiteY10-776" fmla="*/ 275289 h 4571497"/>
              <a:gd name="connsiteX0-777" fmla="*/ 0 w 2111887"/>
              <a:gd name="connsiteY0-778" fmla="*/ 280184 h 4576392"/>
              <a:gd name="connsiteX1-779" fmla="*/ 235311 w 2111887"/>
              <a:gd name="connsiteY1-780" fmla="*/ 21061 h 4576392"/>
              <a:gd name="connsiteX2-781" fmla="*/ 1520006 w 2111887"/>
              <a:gd name="connsiteY2-782" fmla="*/ 16298 h 4576392"/>
              <a:gd name="connsiteX3-783" fmla="*/ 1895626 w 2111887"/>
              <a:gd name="connsiteY3-784" fmla="*/ 25824 h 4576392"/>
              <a:gd name="connsiteX4-785" fmla="*/ 2111887 w 2111887"/>
              <a:gd name="connsiteY4-786" fmla="*/ 280184 h 4576392"/>
              <a:gd name="connsiteX5-787" fmla="*/ 2111887 w 2111887"/>
              <a:gd name="connsiteY5-788" fmla="*/ 4329175 h 4576392"/>
              <a:gd name="connsiteX6-789" fmla="*/ 1864670 w 2111887"/>
              <a:gd name="connsiteY6-790" fmla="*/ 4576392 h 4576392"/>
              <a:gd name="connsiteX7-791" fmla="*/ 247217 w 2111887"/>
              <a:gd name="connsiteY7-792" fmla="*/ 4576392 h 4576392"/>
              <a:gd name="connsiteX8-793" fmla="*/ 0 w 2111887"/>
              <a:gd name="connsiteY8-794" fmla="*/ 4329175 h 4576392"/>
              <a:gd name="connsiteX9-795" fmla="*/ 0 w 2111887"/>
              <a:gd name="connsiteY9-796" fmla="*/ 280184 h 4576392"/>
              <a:gd name="connsiteX0-797" fmla="*/ 0 w 2111887"/>
              <a:gd name="connsiteY0-798" fmla="*/ 288917 h 4585125"/>
              <a:gd name="connsiteX1-799" fmla="*/ 235311 w 2111887"/>
              <a:gd name="connsiteY1-800" fmla="*/ 29794 h 4585125"/>
              <a:gd name="connsiteX2-801" fmla="*/ 1895626 w 2111887"/>
              <a:gd name="connsiteY2-802" fmla="*/ 34557 h 4585125"/>
              <a:gd name="connsiteX3-803" fmla="*/ 2111887 w 2111887"/>
              <a:gd name="connsiteY3-804" fmla="*/ 288917 h 4585125"/>
              <a:gd name="connsiteX4-805" fmla="*/ 2111887 w 2111887"/>
              <a:gd name="connsiteY4-806" fmla="*/ 4337908 h 4585125"/>
              <a:gd name="connsiteX5-807" fmla="*/ 1864670 w 2111887"/>
              <a:gd name="connsiteY5-808" fmla="*/ 4585125 h 4585125"/>
              <a:gd name="connsiteX6-809" fmla="*/ 247217 w 2111887"/>
              <a:gd name="connsiteY6-810" fmla="*/ 4585125 h 4585125"/>
              <a:gd name="connsiteX7-811" fmla="*/ 0 w 2111887"/>
              <a:gd name="connsiteY7-812" fmla="*/ 4337908 h 4585125"/>
              <a:gd name="connsiteX8-813" fmla="*/ 0 w 2111887"/>
              <a:gd name="connsiteY8-814" fmla="*/ 288917 h 4585125"/>
              <a:gd name="connsiteX0-815" fmla="*/ 0 w 2111887"/>
              <a:gd name="connsiteY0-816" fmla="*/ 316063 h 4612271"/>
              <a:gd name="connsiteX1-817" fmla="*/ 235311 w 2111887"/>
              <a:gd name="connsiteY1-818" fmla="*/ 56940 h 4612271"/>
              <a:gd name="connsiteX2-819" fmla="*/ 1888483 w 2111887"/>
              <a:gd name="connsiteY2-820" fmla="*/ 18841 h 4612271"/>
              <a:gd name="connsiteX3-821" fmla="*/ 2111887 w 2111887"/>
              <a:gd name="connsiteY3-822" fmla="*/ 316063 h 4612271"/>
              <a:gd name="connsiteX4-823" fmla="*/ 2111887 w 2111887"/>
              <a:gd name="connsiteY4-824" fmla="*/ 4365054 h 4612271"/>
              <a:gd name="connsiteX5-825" fmla="*/ 1864670 w 2111887"/>
              <a:gd name="connsiteY5-826" fmla="*/ 4612271 h 4612271"/>
              <a:gd name="connsiteX6-827" fmla="*/ 247217 w 2111887"/>
              <a:gd name="connsiteY6-828" fmla="*/ 4612271 h 4612271"/>
              <a:gd name="connsiteX7-829" fmla="*/ 0 w 2111887"/>
              <a:gd name="connsiteY7-830" fmla="*/ 4365054 h 4612271"/>
              <a:gd name="connsiteX8-831" fmla="*/ 0 w 2111887"/>
              <a:gd name="connsiteY8-832" fmla="*/ 316063 h 4612271"/>
              <a:gd name="connsiteX0-833" fmla="*/ 0 w 2111887"/>
              <a:gd name="connsiteY0-834" fmla="*/ 327050 h 4623258"/>
              <a:gd name="connsiteX1-835" fmla="*/ 223404 w 2111887"/>
              <a:gd name="connsiteY1-836" fmla="*/ 34589 h 4623258"/>
              <a:gd name="connsiteX2-837" fmla="*/ 1888483 w 2111887"/>
              <a:gd name="connsiteY2-838" fmla="*/ 29828 h 4623258"/>
              <a:gd name="connsiteX3-839" fmla="*/ 2111887 w 2111887"/>
              <a:gd name="connsiteY3-840" fmla="*/ 327050 h 4623258"/>
              <a:gd name="connsiteX4-841" fmla="*/ 2111887 w 2111887"/>
              <a:gd name="connsiteY4-842" fmla="*/ 4376041 h 4623258"/>
              <a:gd name="connsiteX5-843" fmla="*/ 1864670 w 2111887"/>
              <a:gd name="connsiteY5-844" fmla="*/ 4623258 h 4623258"/>
              <a:gd name="connsiteX6-845" fmla="*/ 247217 w 2111887"/>
              <a:gd name="connsiteY6-846" fmla="*/ 4623258 h 4623258"/>
              <a:gd name="connsiteX7-847" fmla="*/ 0 w 2111887"/>
              <a:gd name="connsiteY7-848" fmla="*/ 4376041 h 4623258"/>
              <a:gd name="connsiteX8-849" fmla="*/ 0 w 2111887"/>
              <a:gd name="connsiteY8-850" fmla="*/ 327050 h 4623258"/>
              <a:gd name="connsiteX0-851" fmla="*/ 0 w 2111887"/>
              <a:gd name="connsiteY0-852" fmla="*/ 318359 h 4614567"/>
              <a:gd name="connsiteX1-853" fmla="*/ 223404 w 2111887"/>
              <a:gd name="connsiteY1-854" fmla="*/ 25898 h 4614567"/>
              <a:gd name="connsiteX2-855" fmla="*/ 1888483 w 2111887"/>
              <a:gd name="connsiteY2-856" fmla="*/ 21137 h 4614567"/>
              <a:gd name="connsiteX3-857" fmla="*/ 2111887 w 2111887"/>
              <a:gd name="connsiteY3-858" fmla="*/ 318359 h 4614567"/>
              <a:gd name="connsiteX4-859" fmla="*/ 2111887 w 2111887"/>
              <a:gd name="connsiteY4-860" fmla="*/ 4367350 h 4614567"/>
              <a:gd name="connsiteX5-861" fmla="*/ 1864670 w 2111887"/>
              <a:gd name="connsiteY5-862" fmla="*/ 4614567 h 4614567"/>
              <a:gd name="connsiteX6-863" fmla="*/ 247217 w 2111887"/>
              <a:gd name="connsiteY6-864" fmla="*/ 4614567 h 4614567"/>
              <a:gd name="connsiteX7-865" fmla="*/ 0 w 2111887"/>
              <a:gd name="connsiteY7-866" fmla="*/ 4367350 h 4614567"/>
              <a:gd name="connsiteX8-867" fmla="*/ 0 w 2111887"/>
              <a:gd name="connsiteY8-868" fmla="*/ 318359 h 4614567"/>
              <a:gd name="connsiteX0-869" fmla="*/ 0 w 2111887"/>
              <a:gd name="connsiteY0-870" fmla="*/ 308933 h 4605141"/>
              <a:gd name="connsiteX1-871" fmla="*/ 223404 w 2111887"/>
              <a:gd name="connsiteY1-872" fmla="*/ 16472 h 4605141"/>
              <a:gd name="connsiteX2-873" fmla="*/ 1888483 w 2111887"/>
              <a:gd name="connsiteY2-874" fmla="*/ 11711 h 4605141"/>
              <a:gd name="connsiteX3-875" fmla="*/ 2111887 w 2111887"/>
              <a:gd name="connsiteY3-876" fmla="*/ 308933 h 4605141"/>
              <a:gd name="connsiteX4-877" fmla="*/ 2111887 w 2111887"/>
              <a:gd name="connsiteY4-878" fmla="*/ 4357924 h 4605141"/>
              <a:gd name="connsiteX5-879" fmla="*/ 1864670 w 2111887"/>
              <a:gd name="connsiteY5-880" fmla="*/ 4605141 h 4605141"/>
              <a:gd name="connsiteX6-881" fmla="*/ 247217 w 2111887"/>
              <a:gd name="connsiteY6-882" fmla="*/ 4605141 h 4605141"/>
              <a:gd name="connsiteX7-883" fmla="*/ 0 w 2111887"/>
              <a:gd name="connsiteY7-884" fmla="*/ 4357924 h 4605141"/>
              <a:gd name="connsiteX8-885" fmla="*/ 0 w 2111887"/>
              <a:gd name="connsiteY8-886" fmla="*/ 308933 h 4605141"/>
              <a:gd name="connsiteX0-887" fmla="*/ 0 w 2111887"/>
              <a:gd name="connsiteY0-888" fmla="*/ 308933 h 4605141"/>
              <a:gd name="connsiteX1-889" fmla="*/ 223404 w 2111887"/>
              <a:gd name="connsiteY1-890" fmla="*/ 16472 h 4605141"/>
              <a:gd name="connsiteX2-891" fmla="*/ 1888483 w 2111887"/>
              <a:gd name="connsiteY2-892" fmla="*/ 11711 h 4605141"/>
              <a:gd name="connsiteX3-893" fmla="*/ 2111887 w 2111887"/>
              <a:gd name="connsiteY3-894" fmla="*/ 308933 h 4605141"/>
              <a:gd name="connsiteX4-895" fmla="*/ 2111887 w 2111887"/>
              <a:gd name="connsiteY4-896" fmla="*/ 4357924 h 4605141"/>
              <a:gd name="connsiteX5-897" fmla="*/ 1864670 w 2111887"/>
              <a:gd name="connsiteY5-898" fmla="*/ 4605141 h 4605141"/>
              <a:gd name="connsiteX6-899" fmla="*/ 247217 w 2111887"/>
              <a:gd name="connsiteY6-900" fmla="*/ 4605141 h 4605141"/>
              <a:gd name="connsiteX7-901" fmla="*/ 0 w 2111887"/>
              <a:gd name="connsiteY7-902" fmla="*/ 4357924 h 4605141"/>
              <a:gd name="connsiteX8-903" fmla="*/ 0 w 2111887"/>
              <a:gd name="connsiteY8-904" fmla="*/ 308933 h 4605141"/>
              <a:gd name="connsiteX0-905" fmla="*/ 0 w 2119031"/>
              <a:gd name="connsiteY0-906" fmla="*/ 292265 h 4605141"/>
              <a:gd name="connsiteX1-907" fmla="*/ 230548 w 2119031"/>
              <a:gd name="connsiteY1-908" fmla="*/ 16472 h 4605141"/>
              <a:gd name="connsiteX2-909" fmla="*/ 1895627 w 2119031"/>
              <a:gd name="connsiteY2-910" fmla="*/ 11711 h 4605141"/>
              <a:gd name="connsiteX3-911" fmla="*/ 2119031 w 2119031"/>
              <a:gd name="connsiteY3-912" fmla="*/ 308933 h 4605141"/>
              <a:gd name="connsiteX4-913" fmla="*/ 2119031 w 2119031"/>
              <a:gd name="connsiteY4-914" fmla="*/ 4357924 h 4605141"/>
              <a:gd name="connsiteX5-915" fmla="*/ 1871814 w 2119031"/>
              <a:gd name="connsiteY5-916" fmla="*/ 4605141 h 4605141"/>
              <a:gd name="connsiteX6-917" fmla="*/ 254361 w 2119031"/>
              <a:gd name="connsiteY6-918" fmla="*/ 4605141 h 4605141"/>
              <a:gd name="connsiteX7-919" fmla="*/ 7144 w 2119031"/>
              <a:gd name="connsiteY7-920" fmla="*/ 4357924 h 4605141"/>
              <a:gd name="connsiteX8-921" fmla="*/ 0 w 2119031"/>
              <a:gd name="connsiteY8-922" fmla="*/ 292265 h 4605141"/>
              <a:gd name="connsiteX0-923" fmla="*/ 0 w 2128556"/>
              <a:gd name="connsiteY0-924" fmla="*/ 292265 h 4605141"/>
              <a:gd name="connsiteX1-925" fmla="*/ 230548 w 2128556"/>
              <a:gd name="connsiteY1-926" fmla="*/ 16472 h 4605141"/>
              <a:gd name="connsiteX2-927" fmla="*/ 1895627 w 2128556"/>
              <a:gd name="connsiteY2-928" fmla="*/ 11711 h 4605141"/>
              <a:gd name="connsiteX3-929" fmla="*/ 2128556 w 2128556"/>
              <a:gd name="connsiteY3-930" fmla="*/ 297027 h 4605141"/>
              <a:gd name="connsiteX4-931" fmla="*/ 2119031 w 2128556"/>
              <a:gd name="connsiteY4-932" fmla="*/ 4357924 h 4605141"/>
              <a:gd name="connsiteX5-933" fmla="*/ 1871814 w 2128556"/>
              <a:gd name="connsiteY5-934" fmla="*/ 4605141 h 4605141"/>
              <a:gd name="connsiteX6-935" fmla="*/ 254361 w 2128556"/>
              <a:gd name="connsiteY6-936" fmla="*/ 4605141 h 4605141"/>
              <a:gd name="connsiteX7-937" fmla="*/ 7144 w 2128556"/>
              <a:gd name="connsiteY7-938" fmla="*/ 4357924 h 4605141"/>
              <a:gd name="connsiteX8-939" fmla="*/ 0 w 2128556"/>
              <a:gd name="connsiteY8-940" fmla="*/ 292265 h 4605141"/>
              <a:gd name="connsiteX0-941" fmla="*/ 0 w 2128556"/>
              <a:gd name="connsiteY0-942" fmla="*/ 292265 h 4605141"/>
              <a:gd name="connsiteX1-943" fmla="*/ 230548 w 2128556"/>
              <a:gd name="connsiteY1-944" fmla="*/ 16472 h 4605141"/>
              <a:gd name="connsiteX2-945" fmla="*/ 1895627 w 2128556"/>
              <a:gd name="connsiteY2-946" fmla="*/ 11711 h 4605141"/>
              <a:gd name="connsiteX3-947" fmla="*/ 2128556 w 2128556"/>
              <a:gd name="connsiteY3-948" fmla="*/ 297027 h 4605141"/>
              <a:gd name="connsiteX4-949" fmla="*/ 2128556 w 2128556"/>
              <a:gd name="connsiteY4-950" fmla="*/ 4360305 h 4605141"/>
              <a:gd name="connsiteX5-951" fmla="*/ 1871814 w 2128556"/>
              <a:gd name="connsiteY5-952" fmla="*/ 4605141 h 4605141"/>
              <a:gd name="connsiteX6-953" fmla="*/ 254361 w 2128556"/>
              <a:gd name="connsiteY6-954" fmla="*/ 4605141 h 4605141"/>
              <a:gd name="connsiteX7-955" fmla="*/ 7144 w 2128556"/>
              <a:gd name="connsiteY7-956" fmla="*/ 4357924 h 4605141"/>
              <a:gd name="connsiteX8-957" fmla="*/ 0 w 2128556"/>
              <a:gd name="connsiteY8-958" fmla="*/ 292265 h 4605141"/>
              <a:gd name="connsiteX0-959" fmla="*/ 0 w 2128556"/>
              <a:gd name="connsiteY0-960" fmla="*/ 292265 h 4626572"/>
              <a:gd name="connsiteX1-961" fmla="*/ 230548 w 2128556"/>
              <a:gd name="connsiteY1-962" fmla="*/ 16472 h 4626572"/>
              <a:gd name="connsiteX2-963" fmla="*/ 1895627 w 2128556"/>
              <a:gd name="connsiteY2-964" fmla="*/ 11711 h 4626572"/>
              <a:gd name="connsiteX3-965" fmla="*/ 2128556 w 2128556"/>
              <a:gd name="connsiteY3-966" fmla="*/ 297027 h 4626572"/>
              <a:gd name="connsiteX4-967" fmla="*/ 2128556 w 2128556"/>
              <a:gd name="connsiteY4-968" fmla="*/ 4360305 h 4626572"/>
              <a:gd name="connsiteX5-969" fmla="*/ 1867051 w 2128556"/>
              <a:gd name="connsiteY5-970" fmla="*/ 4626572 h 4626572"/>
              <a:gd name="connsiteX6-971" fmla="*/ 254361 w 2128556"/>
              <a:gd name="connsiteY6-972" fmla="*/ 4605141 h 4626572"/>
              <a:gd name="connsiteX7-973" fmla="*/ 7144 w 2128556"/>
              <a:gd name="connsiteY7-974" fmla="*/ 4357924 h 4626572"/>
              <a:gd name="connsiteX8-975" fmla="*/ 0 w 2128556"/>
              <a:gd name="connsiteY8-976" fmla="*/ 292265 h 4626572"/>
              <a:gd name="connsiteX0-977" fmla="*/ 0 w 2128556"/>
              <a:gd name="connsiteY0-978" fmla="*/ 292265 h 4626572"/>
              <a:gd name="connsiteX1-979" fmla="*/ 230548 w 2128556"/>
              <a:gd name="connsiteY1-980" fmla="*/ 16472 h 4626572"/>
              <a:gd name="connsiteX2-981" fmla="*/ 1895627 w 2128556"/>
              <a:gd name="connsiteY2-982" fmla="*/ 11711 h 4626572"/>
              <a:gd name="connsiteX3-983" fmla="*/ 2128556 w 2128556"/>
              <a:gd name="connsiteY3-984" fmla="*/ 297027 h 4626572"/>
              <a:gd name="connsiteX4-985" fmla="*/ 2128556 w 2128556"/>
              <a:gd name="connsiteY4-986" fmla="*/ 4360305 h 4626572"/>
              <a:gd name="connsiteX5-987" fmla="*/ 1867051 w 2128556"/>
              <a:gd name="connsiteY5-988" fmla="*/ 4626572 h 4626572"/>
              <a:gd name="connsiteX6-989" fmla="*/ 254361 w 2128556"/>
              <a:gd name="connsiteY6-990" fmla="*/ 4624191 h 4626572"/>
              <a:gd name="connsiteX7-991" fmla="*/ 7144 w 2128556"/>
              <a:gd name="connsiteY7-992" fmla="*/ 4357924 h 4626572"/>
              <a:gd name="connsiteX8-993" fmla="*/ 0 w 2128556"/>
              <a:gd name="connsiteY8-994" fmla="*/ 292265 h 4626572"/>
              <a:gd name="connsiteX0-995" fmla="*/ 2874 w 2131430"/>
              <a:gd name="connsiteY0-996" fmla="*/ 292265 h 4626572"/>
              <a:gd name="connsiteX1-997" fmla="*/ 233422 w 2131430"/>
              <a:gd name="connsiteY1-998" fmla="*/ 16472 h 4626572"/>
              <a:gd name="connsiteX2-999" fmla="*/ 1898501 w 2131430"/>
              <a:gd name="connsiteY2-1000" fmla="*/ 11711 h 4626572"/>
              <a:gd name="connsiteX3-1001" fmla="*/ 2131430 w 2131430"/>
              <a:gd name="connsiteY3-1002" fmla="*/ 297027 h 4626572"/>
              <a:gd name="connsiteX4-1003" fmla="*/ 2131430 w 2131430"/>
              <a:gd name="connsiteY4-1004" fmla="*/ 4360305 h 4626572"/>
              <a:gd name="connsiteX5-1005" fmla="*/ 1869925 w 2131430"/>
              <a:gd name="connsiteY5-1006" fmla="*/ 4626572 h 4626572"/>
              <a:gd name="connsiteX6-1007" fmla="*/ 257235 w 2131430"/>
              <a:gd name="connsiteY6-1008" fmla="*/ 4624191 h 4626572"/>
              <a:gd name="connsiteX7-1009" fmla="*/ 493 w 2131430"/>
              <a:gd name="connsiteY7-1010" fmla="*/ 4357924 h 4626572"/>
              <a:gd name="connsiteX8-1011" fmla="*/ 2874 w 2131430"/>
              <a:gd name="connsiteY8-1012" fmla="*/ 292265 h 462657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2131430" h="4626572">
                <a:moveTo>
                  <a:pt x="2874" y="292265"/>
                </a:moveTo>
                <a:cubicBezTo>
                  <a:pt x="2874" y="155731"/>
                  <a:pt x="101650" y="18853"/>
                  <a:pt x="233422" y="16472"/>
                </a:cubicBezTo>
                <a:cubicBezTo>
                  <a:pt x="556504" y="2654"/>
                  <a:pt x="1580975" y="-10045"/>
                  <a:pt x="1898501" y="11711"/>
                </a:cubicBezTo>
                <a:cubicBezTo>
                  <a:pt x="2042179" y="21236"/>
                  <a:pt x="2131430" y="160493"/>
                  <a:pt x="2131430" y="297027"/>
                </a:cubicBezTo>
                <a:lnTo>
                  <a:pt x="2131430" y="4360305"/>
                </a:lnTo>
                <a:cubicBezTo>
                  <a:pt x="2131430" y="4496839"/>
                  <a:pt x="2006459" y="4626572"/>
                  <a:pt x="1869925" y="4626572"/>
                </a:cubicBezTo>
                <a:lnTo>
                  <a:pt x="257235" y="4624191"/>
                </a:lnTo>
                <a:cubicBezTo>
                  <a:pt x="120701" y="4624191"/>
                  <a:pt x="493" y="4494458"/>
                  <a:pt x="493" y="4357924"/>
                </a:cubicBezTo>
                <a:cubicBezTo>
                  <a:pt x="-1888" y="3002704"/>
                  <a:pt x="5255" y="1647485"/>
                  <a:pt x="2874" y="292265"/>
                </a:cubicBezTo>
                <a:close/>
              </a:path>
            </a:pathLst>
          </a:custGeom>
          <a:solidFill>
            <a:schemeClr val="bg1">
              <a:lumMod val="95000"/>
            </a:schemeClr>
          </a:solidFill>
        </p:spPr>
        <p:txBody>
          <a:bodyPr anchor="ctr" anchorCtr="0"/>
          <a:lstStyle>
            <a:lvl1pPr marL="0" indent="0" algn="ctr">
              <a:buNone/>
              <a:defRPr/>
            </a:lvl1pPr>
          </a:lstStyle>
          <a:p>
            <a:r>
              <a:rPr lang="en-US"/>
              <a:t>Thêm ảnh</a:t>
            </a:r>
            <a:endParaRPr lang="en-US"/>
          </a:p>
        </p:txBody>
      </p:sp>
      <p:sp>
        <p:nvSpPr>
          <p:cNvPr id="15" name="Picture Placeholder 1"/>
          <p:cNvSpPr>
            <a:spLocks noGrp="1"/>
          </p:cNvSpPr>
          <p:nvPr>
            <p:ph type="pic" sz="quarter" idx="16" hasCustomPrompt="1"/>
          </p:nvPr>
        </p:nvSpPr>
        <p:spPr>
          <a:xfrm>
            <a:off x="9255760" y="1200818"/>
            <a:ext cx="534445" cy="155541"/>
          </a:xfrm>
          <a:custGeom>
            <a:avLst/>
            <a:gdLst>
              <a:gd name="connsiteX0" fmla="*/ 0 w 2111887"/>
              <a:gd name="connsiteY0" fmla="*/ 247217 h 4543425"/>
              <a:gd name="connsiteX1" fmla="*/ 247217 w 2111887"/>
              <a:gd name="connsiteY1" fmla="*/ 0 h 4543425"/>
              <a:gd name="connsiteX2" fmla="*/ 1864670 w 2111887"/>
              <a:gd name="connsiteY2" fmla="*/ 0 h 4543425"/>
              <a:gd name="connsiteX3" fmla="*/ 2111887 w 2111887"/>
              <a:gd name="connsiteY3" fmla="*/ 247217 h 4543425"/>
              <a:gd name="connsiteX4" fmla="*/ 2111887 w 2111887"/>
              <a:gd name="connsiteY4" fmla="*/ 4296208 h 4543425"/>
              <a:gd name="connsiteX5" fmla="*/ 1864670 w 2111887"/>
              <a:gd name="connsiteY5" fmla="*/ 4543425 h 4543425"/>
              <a:gd name="connsiteX6" fmla="*/ 247217 w 2111887"/>
              <a:gd name="connsiteY6" fmla="*/ 4543425 h 4543425"/>
              <a:gd name="connsiteX7" fmla="*/ 0 w 2111887"/>
              <a:gd name="connsiteY7" fmla="*/ 4296208 h 4543425"/>
              <a:gd name="connsiteX8" fmla="*/ 0 w 2111887"/>
              <a:gd name="connsiteY8" fmla="*/ 247217 h 4543425"/>
              <a:gd name="connsiteX0-1" fmla="*/ 0 w 2111887"/>
              <a:gd name="connsiteY0-2" fmla="*/ 247221 h 4543429"/>
              <a:gd name="connsiteX1-3" fmla="*/ 247217 w 2111887"/>
              <a:gd name="connsiteY1-4" fmla="*/ 4 h 4543429"/>
              <a:gd name="connsiteX2-5" fmla="*/ 1103287 w 2111887"/>
              <a:gd name="connsiteY2-6" fmla="*/ 100016 h 4543429"/>
              <a:gd name="connsiteX3-7" fmla="*/ 1864670 w 2111887"/>
              <a:gd name="connsiteY3-8" fmla="*/ 4 h 4543429"/>
              <a:gd name="connsiteX4-9" fmla="*/ 2111887 w 2111887"/>
              <a:gd name="connsiteY4-10" fmla="*/ 247221 h 4543429"/>
              <a:gd name="connsiteX5-11" fmla="*/ 2111887 w 2111887"/>
              <a:gd name="connsiteY5-12" fmla="*/ 4296212 h 4543429"/>
              <a:gd name="connsiteX6-13" fmla="*/ 1864670 w 2111887"/>
              <a:gd name="connsiteY6-14" fmla="*/ 4543429 h 4543429"/>
              <a:gd name="connsiteX7-15" fmla="*/ 247217 w 2111887"/>
              <a:gd name="connsiteY7-16" fmla="*/ 4543429 h 4543429"/>
              <a:gd name="connsiteX8-17" fmla="*/ 0 w 2111887"/>
              <a:gd name="connsiteY8-18" fmla="*/ 4296212 h 4543429"/>
              <a:gd name="connsiteX9" fmla="*/ 0 w 2111887"/>
              <a:gd name="connsiteY9" fmla="*/ 247221 h 4543429"/>
              <a:gd name="connsiteX0-19" fmla="*/ 0 w 2111887"/>
              <a:gd name="connsiteY0-20" fmla="*/ 264906 h 4561114"/>
              <a:gd name="connsiteX1-21" fmla="*/ 247217 w 2111887"/>
              <a:gd name="connsiteY1-22" fmla="*/ 17689 h 4561114"/>
              <a:gd name="connsiteX2-23" fmla="*/ 665137 w 2111887"/>
              <a:gd name="connsiteY2-24" fmla="*/ 22451 h 4561114"/>
              <a:gd name="connsiteX3-25" fmla="*/ 1103287 w 2111887"/>
              <a:gd name="connsiteY3-26" fmla="*/ 117701 h 4561114"/>
              <a:gd name="connsiteX4-27" fmla="*/ 1864670 w 2111887"/>
              <a:gd name="connsiteY4-28" fmla="*/ 17689 h 4561114"/>
              <a:gd name="connsiteX5-29" fmla="*/ 2111887 w 2111887"/>
              <a:gd name="connsiteY5-30" fmla="*/ 264906 h 4561114"/>
              <a:gd name="connsiteX6-31" fmla="*/ 2111887 w 2111887"/>
              <a:gd name="connsiteY6-32" fmla="*/ 4313897 h 4561114"/>
              <a:gd name="connsiteX7-33" fmla="*/ 1864670 w 2111887"/>
              <a:gd name="connsiteY7-34" fmla="*/ 4561114 h 4561114"/>
              <a:gd name="connsiteX8-35" fmla="*/ 247217 w 2111887"/>
              <a:gd name="connsiteY8-36" fmla="*/ 4561114 h 4561114"/>
              <a:gd name="connsiteX9-37" fmla="*/ 0 w 2111887"/>
              <a:gd name="connsiteY9-38" fmla="*/ 4313897 h 4561114"/>
              <a:gd name="connsiteX10" fmla="*/ 0 w 2111887"/>
              <a:gd name="connsiteY10" fmla="*/ 264906 h 4561114"/>
              <a:gd name="connsiteX0-39" fmla="*/ 0 w 2111887"/>
              <a:gd name="connsiteY0-40" fmla="*/ 269676 h 4565884"/>
              <a:gd name="connsiteX1-41" fmla="*/ 247217 w 2111887"/>
              <a:gd name="connsiteY1-42" fmla="*/ 22459 h 4565884"/>
              <a:gd name="connsiteX2-43" fmla="*/ 612749 w 2111887"/>
              <a:gd name="connsiteY2-44" fmla="*/ 15315 h 4565884"/>
              <a:gd name="connsiteX3-45" fmla="*/ 1103287 w 2111887"/>
              <a:gd name="connsiteY3-46" fmla="*/ 122471 h 4565884"/>
              <a:gd name="connsiteX4-47" fmla="*/ 1864670 w 2111887"/>
              <a:gd name="connsiteY4-48" fmla="*/ 22459 h 4565884"/>
              <a:gd name="connsiteX5-49" fmla="*/ 2111887 w 2111887"/>
              <a:gd name="connsiteY5-50" fmla="*/ 269676 h 4565884"/>
              <a:gd name="connsiteX6-51" fmla="*/ 2111887 w 2111887"/>
              <a:gd name="connsiteY6-52" fmla="*/ 4318667 h 4565884"/>
              <a:gd name="connsiteX7-53" fmla="*/ 1864670 w 2111887"/>
              <a:gd name="connsiteY7-54" fmla="*/ 4565884 h 4565884"/>
              <a:gd name="connsiteX8-55" fmla="*/ 247217 w 2111887"/>
              <a:gd name="connsiteY8-56" fmla="*/ 4565884 h 4565884"/>
              <a:gd name="connsiteX9-57" fmla="*/ 0 w 2111887"/>
              <a:gd name="connsiteY9-58" fmla="*/ 4318667 h 4565884"/>
              <a:gd name="connsiteX10-59" fmla="*/ 0 w 2111887"/>
              <a:gd name="connsiteY10-60" fmla="*/ 269676 h 4565884"/>
              <a:gd name="connsiteX0-61" fmla="*/ 0 w 2111887"/>
              <a:gd name="connsiteY0-62" fmla="*/ 275247 h 4571455"/>
              <a:gd name="connsiteX1-63" fmla="*/ 247217 w 2111887"/>
              <a:gd name="connsiteY1-64" fmla="*/ 18505 h 4571455"/>
              <a:gd name="connsiteX2-65" fmla="*/ 612749 w 2111887"/>
              <a:gd name="connsiteY2-66" fmla="*/ 20886 h 4571455"/>
              <a:gd name="connsiteX3-67" fmla="*/ 1103287 w 2111887"/>
              <a:gd name="connsiteY3-68" fmla="*/ 128042 h 4571455"/>
              <a:gd name="connsiteX4-69" fmla="*/ 1864670 w 2111887"/>
              <a:gd name="connsiteY4-70" fmla="*/ 28030 h 4571455"/>
              <a:gd name="connsiteX5-71" fmla="*/ 2111887 w 2111887"/>
              <a:gd name="connsiteY5-72" fmla="*/ 275247 h 4571455"/>
              <a:gd name="connsiteX6-73" fmla="*/ 2111887 w 2111887"/>
              <a:gd name="connsiteY6-74" fmla="*/ 4324238 h 4571455"/>
              <a:gd name="connsiteX7-75" fmla="*/ 1864670 w 2111887"/>
              <a:gd name="connsiteY7-76" fmla="*/ 4571455 h 4571455"/>
              <a:gd name="connsiteX8-77" fmla="*/ 247217 w 2111887"/>
              <a:gd name="connsiteY8-78" fmla="*/ 4571455 h 4571455"/>
              <a:gd name="connsiteX9-79" fmla="*/ 0 w 2111887"/>
              <a:gd name="connsiteY9-80" fmla="*/ 4324238 h 4571455"/>
              <a:gd name="connsiteX10-81" fmla="*/ 0 w 2111887"/>
              <a:gd name="connsiteY10-82" fmla="*/ 275247 h 4571455"/>
              <a:gd name="connsiteX0-83" fmla="*/ 0 w 2111887"/>
              <a:gd name="connsiteY0-84" fmla="*/ 268247 h 4564455"/>
              <a:gd name="connsiteX1-85" fmla="*/ 247217 w 2111887"/>
              <a:gd name="connsiteY1-86" fmla="*/ 11505 h 4564455"/>
              <a:gd name="connsiteX2-87" fmla="*/ 612749 w 2111887"/>
              <a:gd name="connsiteY2-88" fmla="*/ 13886 h 4564455"/>
              <a:gd name="connsiteX3-89" fmla="*/ 1103287 w 2111887"/>
              <a:gd name="connsiteY3-90" fmla="*/ 121042 h 4564455"/>
              <a:gd name="connsiteX4-91" fmla="*/ 1864670 w 2111887"/>
              <a:gd name="connsiteY4-92" fmla="*/ 21030 h 4564455"/>
              <a:gd name="connsiteX5-93" fmla="*/ 2111887 w 2111887"/>
              <a:gd name="connsiteY5-94" fmla="*/ 268247 h 4564455"/>
              <a:gd name="connsiteX6-95" fmla="*/ 2111887 w 2111887"/>
              <a:gd name="connsiteY6-96" fmla="*/ 4317238 h 4564455"/>
              <a:gd name="connsiteX7-97" fmla="*/ 1864670 w 2111887"/>
              <a:gd name="connsiteY7-98" fmla="*/ 4564455 h 4564455"/>
              <a:gd name="connsiteX8-99" fmla="*/ 247217 w 2111887"/>
              <a:gd name="connsiteY8-100" fmla="*/ 4564455 h 4564455"/>
              <a:gd name="connsiteX9-101" fmla="*/ 0 w 2111887"/>
              <a:gd name="connsiteY9-102" fmla="*/ 4317238 h 4564455"/>
              <a:gd name="connsiteX10-103" fmla="*/ 0 w 2111887"/>
              <a:gd name="connsiteY10-104" fmla="*/ 268247 h 4564455"/>
              <a:gd name="connsiteX0-105" fmla="*/ 0 w 2111887"/>
              <a:gd name="connsiteY0-106" fmla="*/ 268247 h 4564455"/>
              <a:gd name="connsiteX1-107" fmla="*/ 247217 w 2111887"/>
              <a:gd name="connsiteY1-108" fmla="*/ 11505 h 4564455"/>
              <a:gd name="connsiteX2-109" fmla="*/ 612749 w 2111887"/>
              <a:gd name="connsiteY2-110" fmla="*/ 13886 h 4564455"/>
              <a:gd name="connsiteX3-111" fmla="*/ 784200 w 2111887"/>
              <a:gd name="connsiteY3-112" fmla="*/ 59130 h 4564455"/>
              <a:gd name="connsiteX4-113" fmla="*/ 1103287 w 2111887"/>
              <a:gd name="connsiteY4-114" fmla="*/ 121042 h 4564455"/>
              <a:gd name="connsiteX5-115" fmla="*/ 1864670 w 2111887"/>
              <a:gd name="connsiteY5-116" fmla="*/ 21030 h 4564455"/>
              <a:gd name="connsiteX6-117" fmla="*/ 2111887 w 2111887"/>
              <a:gd name="connsiteY6-118" fmla="*/ 268247 h 4564455"/>
              <a:gd name="connsiteX7-119" fmla="*/ 2111887 w 2111887"/>
              <a:gd name="connsiteY7-120" fmla="*/ 4317238 h 4564455"/>
              <a:gd name="connsiteX8-121" fmla="*/ 1864670 w 2111887"/>
              <a:gd name="connsiteY8-122" fmla="*/ 4564455 h 4564455"/>
              <a:gd name="connsiteX9-123" fmla="*/ 247217 w 2111887"/>
              <a:gd name="connsiteY9-124" fmla="*/ 4564455 h 4564455"/>
              <a:gd name="connsiteX10-125" fmla="*/ 0 w 2111887"/>
              <a:gd name="connsiteY10-126" fmla="*/ 4317238 h 4564455"/>
              <a:gd name="connsiteX11" fmla="*/ 0 w 2111887"/>
              <a:gd name="connsiteY11" fmla="*/ 268247 h 4564455"/>
              <a:gd name="connsiteX0-127" fmla="*/ 0 w 2111887"/>
              <a:gd name="connsiteY0-128" fmla="*/ 268247 h 4564455"/>
              <a:gd name="connsiteX1-129" fmla="*/ 247217 w 2111887"/>
              <a:gd name="connsiteY1-130" fmla="*/ 11505 h 4564455"/>
              <a:gd name="connsiteX2-131" fmla="*/ 612749 w 2111887"/>
              <a:gd name="connsiteY2-132" fmla="*/ 13886 h 4564455"/>
              <a:gd name="connsiteX3-133" fmla="*/ 691331 w 2111887"/>
              <a:gd name="connsiteY3-134" fmla="*/ 101992 h 4564455"/>
              <a:gd name="connsiteX4-135" fmla="*/ 1103287 w 2111887"/>
              <a:gd name="connsiteY4-136" fmla="*/ 121042 h 4564455"/>
              <a:gd name="connsiteX5-137" fmla="*/ 1864670 w 2111887"/>
              <a:gd name="connsiteY5-138" fmla="*/ 21030 h 4564455"/>
              <a:gd name="connsiteX6-139" fmla="*/ 2111887 w 2111887"/>
              <a:gd name="connsiteY6-140" fmla="*/ 268247 h 4564455"/>
              <a:gd name="connsiteX7-141" fmla="*/ 2111887 w 2111887"/>
              <a:gd name="connsiteY7-142" fmla="*/ 4317238 h 4564455"/>
              <a:gd name="connsiteX8-143" fmla="*/ 1864670 w 2111887"/>
              <a:gd name="connsiteY8-144" fmla="*/ 4564455 h 4564455"/>
              <a:gd name="connsiteX9-145" fmla="*/ 247217 w 2111887"/>
              <a:gd name="connsiteY9-146" fmla="*/ 4564455 h 4564455"/>
              <a:gd name="connsiteX10-147" fmla="*/ 0 w 2111887"/>
              <a:gd name="connsiteY10-148" fmla="*/ 4317238 h 4564455"/>
              <a:gd name="connsiteX11-149" fmla="*/ 0 w 2111887"/>
              <a:gd name="connsiteY11-150" fmla="*/ 268247 h 4564455"/>
              <a:gd name="connsiteX0-151" fmla="*/ 0 w 2111887"/>
              <a:gd name="connsiteY0-152" fmla="*/ 268247 h 4564455"/>
              <a:gd name="connsiteX1-153" fmla="*/ 247217 w 2111887"/>
              <a:gd name="connsiteY1-154" fmla="*/ 11505 h 4564455"/>
              <a:gd name="connsiteX2-155" fmla="*/ 612749 w 2111887"/>
              <a:gd name="connsiteY2-156" fmla="*/ 13886 h 4564455"/>
              <a:gd name="connsiteX3-157" fmla="*/ 691331 w 2111887"/>
              <a:gd name="connsiteY3-158" fmla="*/ 101992 h 4564455"/>
              <a:gd name="connsiteX4-159" fmla="*/ 1103287 w 2111887"/>
              <a:gd name="connsiteY4-160" fmla="*/ 121042 h 4564455"/>
              <a:gd name="connsiteX5-161" fmla="*/ 1453331 w 2111887"/>
              <a:gd name="connsiteY5-162" fmla="*/ 123424 h 4564455"/>
              <a:gd name="connsiteX6-163" fmla="*/ 1864670 w 2111887"/>
              <a:gd name="connsiteY6-164" fmla="*/ 21030 h 4564455"/>
              <a:gd name="connsiteX7-165" fmla="*/ 2111887 w 2111887"/>
              <a:gd name="connsiteY7-166" fmla="*/ 268247 h 4564455"/>
              <a:gd name="connsiteX8-167" fmla="*/ 2111887 w 2111887"/>
              <a:gd name="connsiteY8-168" fmla="*/ 4317238 h 4564455"/>
              <a:gd name="connsiteX9-169" fmla="*/ 1864670 w 2111887"/>
              <a:gd name="connsiteY9-170" fmla="*/ 4564455 h 4564455"/>
              <a:gd name="connsiteX10-171" fmla="*/ 247217 w 2111887"/>
              <a:gd name="connsiteY10-172" fmla="*/ 4564455 h 4564455"/>
              <a:gd name="connsiteX11-173" fmla="*/ 0 w 2111887"/>
              <a:gd name="connsiteY11-174" fmla="*/ 4317238 h 4564455"/>
              <a:gd name="connsiteX12" fmla="*/ 0 w 2111887"/>
              <a:gd name="connsiteY12" fmla="*/ 268247 h 4564455"/>
              <a:gd name="connsiteX0-175" fmla="*/ 0 w 2111887"/>
              <a:gd name="connsiteY0-176" fmla="*/ 268247 h 4564455"/>
              <a:gd name="connsiteX1-177" fmla="*/ 247217 w 2111887"/>
              <a:gd name="connsiteY1-178" fmla="*/ 11505 h 4564455"/>
              <a:gd name="connsiteX2-179" fmla="*/ 612749 w 2111887"/>
              <a:gd name="connsiteY2-180" fmla="*/ 13886 h 4564455"/>
              <a:gd name="connsiteX3-181" fmla="*/ 691331 w 2111887"/>
              <a:gd name="connsiteY3-182" fmla="*/ 101992 h 4564455"/>
              <a:gd name="connsiteX4-183" fmla="*/ 1103287 w 2111887"/>
              <a:gd name="connsiteY4-184" fmla="*/ 121042 h 4564455"/>
              <a:gd name="connsiteX5-185" fmla="*/ 1453331 w 2111887"/>
              <a:gd name="connsiteY5-186" fmla="*/ 123424 h 4564455"/>
              <a:gd name="connsiteX6-187" fmla="*/ 1600969 w 2111887"/>
              <a:gd name="connsiteY6-188" fmla="*/ 73418 h 4564455"/>
              <a:gd name="connsiteX7-189" fmla="*/ 1864670 w 2111887"/>
              <a:gd name="connsiteY7-190" fmla="*/ 21030 h 4564455"/>
              <a:gd name="connsiteX8-191" fmla="*/ 2111887 w 2111887"/>
              <a:gd name="connsiteY8-192" fmla="*/ 268247 h 4564455"/>
              <a:gd name="connsiteX9-193" fmla="*/ 2111887 w 2111887"/>
              <a:gd name="connsiteY9-194" fmla="*/ 4317238 h 4564455"/>
              <a:gd name="connsiteX10-195" fmla="*/ 1864670 w 2111887"/>
              <a:gd name="connsiteY10-196" fmla="*/ 4564455 h 4564455"/>
              <a:gd name="connsiteX11-197" fmla="*/ 247217 w 2111887"/>
              <a:gd name="connsiteY11-198" fmla="*/ 4564455 h 4564455"/>
              <a:gd name="connsiteX12-199" fmla="*/ 0 w 2111887"/>
              <a:gd name="connsiteY12-200" fmla="*/ 4317238 h 4564455"/>
              <a:gd name="connsiteX13" fmla="*/ 0 w 2111887"/>
              <a:gd name="connsiteY13" fmla="*/ 268247 h 4564455"/>
              <a:gd name="connsiteX0-201" fmla="*/ 0 w 2111887"/>
              <a:gd name="connsiteY0-202" fmla="*/ 271881 h 4568089"/>
              <a:gd name="connsiteX1-203" fmla="*/ 247217 w 2111887"/>
              <a:gd name="connsiteY1-204" fmla="*/ 15139 h 4568089"/>
              <a:gd name="connsiteX2-205" fmla="*/ 612749 w 2111887"/>
              <a:gd name="connsiteY2-206" fmla="*/ 17520 h 4568089"/>
              <a:gd name="connsiteX3-207" fmla="*/ 691331 w 2111887"/>
              <a:gd name="connsiteY3-208" fmla="*/ 105626 h 4568089"/>
              <a:gd name="connsiteX4-209" fmla="*/ 1103287 w 2111887"/>
              <a:gd name="connsiteY4-210" fmla="*/ 124676 h 4568089"/>
              <a:gd name="connsiteX5-211" fmla="*/ 1453331 w 2111887"/>
              <a:gd name="connsiteY5-212" fmla="*/ 127058 h 4568089"/>
              <a:gd name="connsiteX6-213" fmla="*/ 1520006 w 2111887"/>
              <a:gd name="connsiteY6-214" fmla="*/ 12758 h 4568089"/>
              <a:gd name="connsiteX7-215" fmla="*/ 1864670 w 2111887"/>
              <a:gd name="connsiteY7-216" fmla="*/ 24664 h 4568089"/>
              <a:gd name="connsiteX8-217" fmla="*/ 2111887 w 2111887"/>
              <a:gd name="connsiteY8-218" fmla="*/ 271881 h 4568089"/>
              <a:gd name="connsiteX9-219" fmla="*/ 2111887 w 2111887"/>
              <a:gd name="connsiteY9-220" fmla="*/ 4320872 h 4568089"/>
              <a:gd name="connsiteX10-221" fmla="*/ 1864670 w 2111887"/>
              <a:gd name="connsiteY10-222" fmla="*/ 4568089 h 4568089"/>
              <a:gd name="connsiteX11-223" fmla="*/ 247217 w 2111887"/>
              <a:gd name="connsiteY11-224" fmla="*/ 4568089 h 4568089"/>
              <a:gd name="connsiteX12-225" fmla="*/ 0 w 2111887"/>
              <a:gd name="connsiteY12-226" fmla="*/ 4320872 h 4568089"/>
              <a:gd name="connsiteX13-227" fmla="*/ 0 w 2111887"/>
              <a:gd name="connsiteY13-228" fmla="*/ 271881 h 4568089"/>
              <a:gd name="connsiteX0-229" fmla="*/ 0 w 2111887"/>
              <a:gd name="connsiteY0-230" fmla="*/ 272962 h 4569170"/>
              <a:gd name="connsiteX1-231" fmla="*/ 247217 w 2111887"/>
              <a:gd name="connsiteY1-232" fmla="*/ 16220 h 4569170"/>
              <a:gd name="connsiteX2-233" fmla="*/ 612749 w 2111887"/>
              <a:gd name="connsiteY2-234" fmla="*/ 18601 h 4569170"/>
              <a:gd name="connsiteX3-235" fmla="*/ 691331 w 2111887"/>
              <a:gd name="connsiteY3-236" fmla="*/ 106707 h 4569170"/>
              <a:gd name="connsiteX4-237" fmla="*/ 1103287 w 2111887"/>
              <a:gd name="connsiteY4-238" fmla="*/ 125757 h 4569170"/>
              <a:gd name="connsiteX5-239" fmla="*/ 1453331 w 2111887"/>
              <a:gd name="connsiteY5-240" fmla="*/ 128139 h 4569170"/>
              <a:gd name="connsiteX6-241" fmla="*/ 1520006 w 2111887"/>
              <a:gd name="connsiteY6-242" fmla="*/ 13839 h 4569170"/>
              <a:gd name="connsiteX7-243" fmla="*/ 1888482 w 2111887"/>
              <a:gd name="connsiteY7-244" fmla="*/ 23364 h 4569170"/>
              <a:gd name="connsiteX8-245" fmla="*/ 2111887 w 2111887"/>
              <a:gd name="connsiteY8-246" fmla="*/ 272962 h 4569170"/>
              <a:gd name="connsiteX9-247" fmla="*/ 2111887 w 2111887"/>
              <a:gd name="connsiteY9-248" fmla="*/ 4321953 h 4569170"/>
              <a:gd name="connsiteX10-249" fmla="*/ 1864670 w 2111887"/>
              <a:gd name="connsiteY10-250" fmla="*/ 4569170 h 4569170"/>
              <a:gd name="connsiteX11-251" fmla="*/ 247217 w 2111887"/>
              <a:gd name="connsiteY11-252" fmla="*/ 4569170 h 4569170"/>
              <a:gd name="connsiteX12-253" fmla="*/ 0 w 2111887"/>
              <a:gd name="connsiteY12-254" fmla="*/ 4321953 h 4569170"/>
              <a:gd name="connsiteX13-255" fmla="*/ 0 w 2111887"/>
              <a:gd name="connsiteY13-256" fmla="*/ 272962 h 4569170"/>
              <a:gd name="connsiteX0-257" fmla="*/ 0 w 2111887"/>
              <a:gd name="connsiteY0-258" fmla="*/ 272962 h 4569170"/>
              <a:gd name="connsiteX1-259" fmla="*/ 247217 w 2111887"/>
              <a:gd name="connsiteY1-260" fmla="*/ 16220 h 4569170"/>
              <a:gd name="connsiteX2-261" fmla="*/ 612749 w 2111887"/>
              <a:gd name="connsiteY2-262" fmla="*/ 18601 h 4569170"/>
              <a:gd name="connsiteX3-263" fmla="*/ 693712 w 2111887"/>
              <a:gd name="connsiteY3-264" fmla="*/ 118613 h 4569170"/>
              <a:gd name="connsiteX4-265" fmla="*/ 1103287 w 2111887"/>
              <a:gd name="connsiteY4-266" fmla="*/ 125757 h 4569170"/>
              <a:gd name="connsiteX5-267" fmla="*/ 1453331 w 2111887"/>
              <a:gd name="connsiteY5-268" fmla="*/ 128139 h 4569170"/>
              <a:gd name="connsiteX6-269" fmla="*/ 1520006 w 2111887"/>
              <a:gd name="connsiteY6-270" fmla="*/ 13839 h 4569170"/>
              <a:gd name="connsiteX7-271" fmla="*/ 1888482 w 2111887"/>
              <a:gd name="connsiteY7-272" fmla="*/ 23364 h 4569170"/>
              <a:gd name="connsiteX8-273" fmla="*/ 2111887 w 2111887"/>
              <a:gd name="connsiteY8-274" fmla="*/ 272962 h 4569170"/>
              <a:gd name="connsiteX9-275" fmla="*/ 2111887 w 2111887"/>
              <a:gd name="connsiteY9-276" fmla="*/ 4321953 h 4569170"/>
              <a:gd name="connsiteX10-277" fmla="*/ 1864670 w 2111887"/>
              <a:gd name="connsiteY10-278" fmla="*/ 4569170 h 4569170"/>
              <a:gd name="connsiteX11-279" fmla="*/ 247217 w 2111887"/>
              <a:gd name="connsiteY11-280" fmla="*/ 4569170 h 4569170"/>
              <a:gd name="connsiteX12-281" fmla="*/ 0 w 2111887"/>
              <a:gd name="connsiteY12-282" fmla="*/ 4321953 h 4569170"/>
              <a:gd name="connsiteX13-283" fmla="*/ 0 w 2111887"/>
              <a:gd name="connsiteY13-284" fmla="*/ 272962 h 4569170"/>
              <a:gd name="connsiteX0-285" fmla="*/ 0 w 2111887"/>
              <a:gd name="connsiteY0-286" fmla="*/ 272962 h 4569170"/>
              <a:gd name="connsiteX1-287" fmla="*/ 247217 w 2111887"/>
              <a:gd name="connsiteY1-288" fmla="*/ 16220 h 4569170"/>
              <a:gd name="connsiteX2-289" fmla="*/ 598462 w 2111887"/>
              <a:gd name="connsiteY2-290" fmla="*/ 16220 h 4569170"/>
              <a:gd name="connsiteX3-291" fmla="*/ 693712 w 2111887"/>
              <a:gd name="connsiteY3-292" fmla="*/ 118613 h 4569170"/>
              <a:gd name="connsiteX4-293" fmla="*/ 1103287 w 2111887"/>
              <a:gd name="connsiteY4-294" fmla="*/ 125757 h 4569170"/>
              <a:gd name="connsiteX5-295" fmla="*/ 1453331 w 2111887"/>
              <a:gd name="connsiteY5-296" fmla="*/ 128139 h 4569170"/>
              <a:gd name="connsiteX6-297" fmla="*/ 1520006 w 2111887"/>
              <a:gd name="connsiteY6-298" fmla="*/ 13839 h 4569170"/>
              <a:gd name="connsiteX7-299" fmla="*/ 1888482 w 2111887"/>
              <a:gd name="connsiteY7-300" fmla="*/ 23364 h 4569170"/>
              <a:gd name="connsiteX8-301" fmla="*/ 2111887 w 2111887"/>
              <a:gd name="connsiteY8-302" fmla="*/ 272962 h 4569170"/>
              <a:gd name="connsiteX9-303" fmla="*/ 2111887 w 2111887"/>
              <a:gd name="connsiteY9-304" fmla="*/ 4321953 h 4569170"/>
              <a:gd name="connsiteX10-305" fmla="*/ 1864670 w 2111887"/>
              <a:gd name="connsiteY10-306" fmla="*/ 4569170 h 4569170"/>
              <a:gd name="connsiteX11-307" fmla="*/ 247217 w 2111887"/>
              <a:gd name="connsiteY11-308" fmla="*/ 4569170 h 4569170"/>
              <a:gd name="connsiteX12-309" fmla="*/ 0 w 2111887"/>
              <a:gd name="connsiteY12-310" fmla="*/ 4321953 h 4569170"/>
              <a:gd name="connsiteX13-311" fmla="*/ 0 w 2111887"/>
              <a:gd name="connsiteY13-312" fmla="*/ 272962 h 4569170"/>
              <a:gd name="connsiteX0-313" fmla="*/ 0 w 2111887"/>
              <a:gd name="connsiteY0-314" fmla="*/ 272962 h 4569170"/>
              <a:gd name="connsiteX1-315" fmla="*/ 247217 w 2111887"/>
              <a:gd name="connsiteY1-316" fmla="*/ 16220 h 4569170"/>
              <a:gd name="connsiteX2-317" fmla="*/ 598462 w 2111887"/>
              <a:gd name="connsiteY2-318" fmla="*/ 16220 h 4569170"/>
              <a:gd name="connsiteX3-319" fmla="*/ 693712 w 2111887"/>
              <a:gd name="connsiteY3-320" fmla="*/ 118613 h 4569170"/>
              <a:gd name="connsiteX4-321" fmla="*/ 1103287 w 2111887"/>
              <a:gd name="connsiteY4-322" fmla="*/ 125757 h 4569170"/>
              <a:gd name="connsiteX5-323" fmla="*/ 1453331 w 2111887"/>
              <a:gd name="connsiteY5-324" fmla="*/ 120995 h 4569170"/>
              <a:gd name="connsiteX6-325" fmla="*/ 1520006 w 2111887"/>
              <a:gd name="connsiteY6-326" fmla="*/ 13839 h 4569170"/>
              <a:gd name="connsiteX7-327" fmla="*/ 1888482 w 2111887"/>
              <a:gd name="connsiteY7-328" fmla="*/ 23364 h 4569170"/>
              <a:gd name="connsiteX8-329" fmla="*/ 2111887 w 2111887"/>
              <a:gd name="connsiteY8-330" fmla="*/ 272962 h 4569170"/>
              <a:gd name="connsiteX9-331" fmla="*/ 2111887 w 2111887"/>
              <a:gd name="connsiteY9-332" fmla="*/ 4321953 h 4569170"/>
              <a:gd name="connsiteX10-333" fmla="*/ 1864670 w 2111887"/>
              <a:gd name="connsiteY10-334" fmla="*/ 4569170 h 4569170"/>
              <a:gd name="connsiteX11-335" fmla="*/ 247217 w 2111887"/>
              <a:gd name="connsiteY11-336" fmla="*/ 4569170 h 4569170"/>
              <a:gd name="connsiteX12-337" fmla="*/ 0 w 2111887"/>
              <a:gd name="connsiteY12-338" fmla="*/ 4321953 h 4569170"/>
              <a:gd name="connsiteX13-339" fmla="*/ 0 w 2111887"/>
              <a:gd name="connsiteY13-340" fmla="*/ 272962 h 4569170"/>
              <a:gd name="connsiteX0-341" fmla="*/ 0 w 2111887"/>
              <a:gd name="connsiteY0-342" fmla="*/ 272962 h 4569170"/>
              <a:gd name="connsiteX1-343" fmla="*/ 247217 w 2111887"/>
              <a:gd name="connsiteY1-344" fmla="*/ 16220 h 4569170"/>
              <a:gd name="connsiteX2-345" fmla="*/ 598462 w 2111887"/>
              <a:gd name="connsiteY2-346" fmla="*/ 16220 h 4569170"/>
              <a:gd name="connsiteX3-347" fmla="*/ 693712 w 2111887"/>
              <a:gd name="connsiteY3-348" fmla="*/ 118613 h 4569170"/>
              <a:gd name="connsiteX4-349" fmla="*/ 1055662 w 2111887"/>
              <a:gd name="connsiteY4-350" fmla="*/ 125757 h 4569170"/>
              <a:gd name="connsiteX5-351" fmla="*/ 1453331 w 2111887"/>
              <a:gd name="connsiteY5-352" fmla="*/ 120995 h 4569170"/>
              <a:gd name="connsiteX6-353" fmla="*/ 1520006 w 2111887"/>
              <a:gd name="connsiteY6-354" fmla="*/ 13839 h 4569170"/>
              <a:gd name="connsiteX7-355" fmla="*/ 1888482 w 2111887"/>
              <a:gd name="connsiteY7-356" fmla="*/ 23364 h 4569170"/>
              <a:gd name="connsiteX8-357" fmla="*/ 2111887 w 2111887"/>
              <a:gd name="connsiteY8-358" fmla="*/ 272962 h 4569170"/>
              <a:gd name="connsiteX9-359" fmla="*/ 2111887 w 2111887"/>
              <a:gd name="connsiteY9-360" fmla="*/ 4321953 h 4569170"/>
              <a:gd name="connsiteX10-361" fmla="*/ 1864670 w 2111887"/>
              <a:gd name="connsiteY10-362" fmla="*/ 4569170 h 4569170"/>
              <a:gd name="connsiteX11-363" fmla="*/ 247217 w 2111887"/>
              <a:gd name="connsiteY11-364" fmla="*/ 4569170 h 4569170"/>
              <a:gd name="connsiteX12-365" fmla="*/ 0 w 2111887"/>
              <a:gd name="connsiteY12-366" fmla="*/ 4321953 h 4569170"/>
              <a:gd name="connsiteX13-367" fmla="*/ 0 w 2111887"/>
              <a:gd name="connsiteY13-368" fmla="*/ 272962 h 4569170"/>
              <a:gd name="connsiteX0-369" fmla="*/ 0 w 2111887"/>
              <a:gd name="connsiteY0-370" fmla="*/ 272962 h 4569170"/>
              <a:gd name="connsiteX1-371" fmla="*/ 247217 w 2111887"/>
              <a:gd name="connsiteY1-372" fmla="*/ 16220 h 4569170"/>
              <a:gd name="connsiteX2-373" fmla="*/ 598462 w 2111887"/>
              <a:gd name="connsiteY2-374" fmla="*/ 16220 h 4569170"/>
              <a:gd name="connsiteX3-375" fmla="*/ 693712 w 2111887"/>
              <a:gd name="connsiteY3-376" fmla="*/ 118613 h 4569170"/>
              <a:gd name="connsiteX4-377" fmla="*/ 1055662 w 2111887"/>
              <a:gd name="connsiteY4-378" fmla="*/ 125757 h 4569170"/>
              <a:gd name="connsiteX5-379" fmla="*/ 1453331 w 2111887"/>
              <a:gd name="connsiteY5-380" fmla="*/ 120995 h 4569170"/>
              <a:gd name="connsiteX6-381" fmla="*/ 1520006 w 2111887"/>
              <a:gd name="connsiteY6-382" fmla="*/ 13839 h 4569170"/>
              <a:gd name="connsiteX7-383" fmla="*/ 1888482 w 2111887"/>
              <a:gd name="connsiteY7-384" fmla="*/ 23364 h 4569170"/>
              <a:gd name="connsiteX8-385" fmla="*/ 2111887 w 2111887"/>
              <a:gd name="connsiteY8-386" fmla="*/ 272962 h 4569170"/>
              <a:gd name="connsiteX9-387" fmla="*/ 2111887 w 2111887"/>
              <a:gd name="connsiteY9-388" fmla="*/ 4321953 h 4569170"/>
              <a:gd name="connsiteX10-389" fmla="*/ 1864670 w 2111887"/>
              <a:gd name="connsiteY10-390" fmla="*/ 4569170 h 4569170"/>
              <a:gd name="connsiteX11-391" fmla="*/ 247217 w 2111887"/>
              <a:gd name="connsiteY11-392" fmla="*/ 4569170 h 4569170"/>
              <a:gd name="connsiteX12-393" fmla="*/ 0 w 2111887"/>
              <a:gd name="connsiteY12-394" fmla="*/ 4321953 h 4569170"/>
              <a:gd name="connsiteX13-395" fmla="*/ 0 w 2111887"/>
              <a:gd name="connsiteY13-396" fmla="*/ 272962 h 4569170"/>
              <a:gd name="connsiteX0-397" fmla="*/ 0 w 2111887"/>
              <a:gd name="connsiteY0-398" fmla="*/ 273465 h 4569673"/>
              <a:gd name="connsiteX1-399" fmla="*/ 247217 w 2111887"/>
              <a:gd name="connsiteY1-400" fmla="*/ 16723 h 4569673"/>
              <a:gd name="connsiteX2-401" fmla="*/ 579412 w 2111887"/>
              <a:gd name="connsiteY2-402" fmla="*/ 9580 h 4569673"/>
              <a:gd name="connsiteX3-403" fmla="*/ 693712 w 2111887"/>
              <a:gd name="connsiteY3-404" fmla="*/ 119116 h 4569673"/>
              <a:gd name="connsiteX4-405" fmla="*/ 1055662 w 2111887"/>
              <a:gd name="connsiteY4-406" fmla="*/ 126260 h 4569673"/>
              <a:gd name="connsiteX5-407" fmla="*/ 1453331 w 2111887"/>
              <a:gd name="connsiteY5-408" fmla="*/ 121498 h 4569673"/>
              <a:gd name="connsiteX6-409" fmla="*/ 1520006 w 2111887"/>
              <a:gd name="connsiteY6-410" fmla="*/ 14342 h 4569673"/>
              <a:gd name="connsiteX7-411" fmla="*/ 1888482 w 2111887"/>
              <a:gd name="connsiteY7-412" fmla="*/ 23867 h 4569673"/>
              <a:gd name="connsiteX8-413" fmla="*/ 2111887 w 2111887"/>
              <a:gd name="connsiteY8-414" fmla="*/ 273465 h 4569673"/>
              <a:gd name="connsiteX9-415" fmla="*/ 2111887 w 2111887"/>
              <a:gd name="connsiteY9-416" fmla="*/ 4322456 h 4569673"/>
              <a:gd name="connsiteX10-417" fmla="*/ 1864670 w 2111887"/>
              <a:gd name="connsiteY10-418" fmla="*/ 4569673 h 4569673"/>
              <a:gd name="connsiteX11-419" fmla="*/ 247217 w 2111887"/>
              <a:gd name="connsiteY11-420" fmla="*/ 4569673 h 4569673"/>
              <a:gd name="connsiteX12-421" fmla="*/ 0 w 2111887"/>
              <a:gd name="connsiteY12-422" fmla="*/ 4322456 h 4569673"/>
              <a:gd name="connsiteX13-423" fmla="*/ 0 w 2111887"/>
              <a:gd name="connsiteY13-424" fmla="*/ 273465 h 4569673"/>
              <a:gd name="connsiteX0-425" fmla="*/ 0 w 2111887"/>
              <a:gd name="connsiteY0-426" fmla="*/ 274360 h 4570568"/>
              <a:gd name="connsiteX1-427" fmla="*/ 235311 w 2111887"/>
              <a:gd name="connsiteY1-428" fmla="*/ 15237 h 4570568"/>
              <a:gd name="connsiteX2-429" fmla="*/ 579412 w 2111887"/>
              <a:gd name="connsiteY2-430" fmla="*/ 10475 h 4570568"/>
              <a:gd name="connsiteX3-431" fmla="*/ 693712 w 2111887"/>
              <a:gd name="connsiteY3-432" fmla="*/ 120011 h 4570568"/>
              <a:gd name="connsiteX4-433" fmla="*/ 1055662 w 2111887"/>
              <a:gd name="connsiteY4-434" fmla="*/ 127155 h 4570568"/>
              <a:gd name="connsiteX5-435" fmla="*/ 1453331 w 2111887"/>
              <a:gd name="connsiteY5-436" fmla="*/ 122393 h 4570568"/>
              <a:gd name="connsiteX6-437" fmla="*/ 1520006 w 2111887"/>
              <a:gd name="connsiteY6-438" fmla="*/ 15237 h 4570568"/>
              <a:gd name="connsiteX7-439" fmla="*/ 1888482 w 2111887"/>
              <a:gd name="connsiteY7-440" fmla="*/ 24762 h 4570568"/>
              <a:gd name="connsiteX8-441" fmla="*/ 2111887 w 2111887"/>
              <a:gd name="connsiteY8-442" fmla="*/ 274360 h 4570568"/>
              <a:gd name="connsiteX9-443" fmla="*/ 2111887 w 2111887"/>
              <a:gd name="connsiteY9-444" fmla="*/ 4323351 h 4570568"/>
              <a:gd name="connsiteX10-445" fmla="*/ 1864670 w 2111887"/>
              <a:gd name="connsiteY10-446" fmla="*/ 4570568 h 4570568"/>
              <a:gd name="connsiteX11-447" fmla="*/ 247217 w 2111887"/>
              <a:gd name="connsiteY11-448" fmla="*/ 4570568 h 4570568"/>
              <a:gd name="connsiteX12-449" fmla="*/ 0 w 2111887"/>
              <a:gd name="connsiteY12-450" fmla="*/ 4323351 h 4570568"/>
              <a:gd name="connsiteX13-451" fmla="*/ 0 w 2111887"/>
              <a:gd name="connsiteY13-452" fmla="*/ 274360 h 4570568"/>
              <a:gd name="connsiteX0-453" fmla="*/ 0 w 2111887"/>
              <a:gd name="connsiteY0-454" fmla="*/ 274360 h 4570568"/>
              <a:gd name="connsiteX1-455" fmla="*/ 235311 w 2111887"/>
              <a:gd name="connsiteY1-456" fmla="*/ 15237 h 4570568"/>
              <a:gd name="connsiteX2-457" fmla="*/ 579412 w 2111887"/>
              <a:gd name="connsiteY2-458" fmla="*/ 10475 h 4570568"/>
              <a:gd name="connsiteX3-459" fmla="*/ 693712 w 2111887"/>
              <a:gd name="connsiteY3-460" fmla="*/ 120011 h 4570568"/>
              <a:gd name="connsiteX4-461" fmla="*/ 1055662 w 2111887"/>
              <a:gd name="connsiteY4-462" fmla="*/ 127155 h 4570568"/>
              <a:gd name="connsiteX5-463" fmla="*/ 1453331 w 2111887"/>
              <a:gd name="connsiteY5-464" fmla="*/ 122393 h 4570568"/>
              <a:gd name="connsiteX6-465" fmla="*/ 1520006 w 2111887"/>
              <a:gd name="connsiteY6-466" fmla="*/ 15237 h 4570568"/>
              <a:gd name="connsiteX7-467" fmla="*/ 1888482 w 2111887"/>
              <a:gd name="connsiteY7-468" fmla="*/ 24762 h 4570568"/>
              <a:gd name="connsiteX8-469" fmla="*/ 2111887 w 2111887"/>
              <a:gd name="connsiteY8-470" fmla="*/ 274360 h 4570568"/>
              <a:gd name="connsiteX9-471" fmla="*/ 2111887 w 2111887"/>
              <a:gd name="connsiteY9-472" fmla="*/ 4323351 h 4570568"/>
              <a:gd name="connsiteX10-473" fmla="*/ 1864670 w 2111887"/>
              <a:gd name="connsiteY10-474" fmla="*/ 4570568 h 4570568"/>
              <a:gd name="connsiteX11-475" fmla="*/ 247217 w 2111887"/>
              <a:gd name="connsiteY11-476" fmla="*/ 4570568 h 4570568"/>
              <a:gd name="connsiteX12-477" fmla="*/ 0 w 2111887"/>
              <a:gd name="connsiteY12-478" fmla="*/ 4323351 h 4570568"/>
              <a:gd name="connsiteX13-479" fmla="*/ 0 w 2111887"/>
              <a:gd name="connsiteY13-480" fmla="*/ 274360 h 4570568"/>
              <a:gd name="connsiteX0-481" fmla="*/ 0 w 2111887"/>
              <a:gd name="connsiteY0-482" fmla="*/ 274360 h 4570568"/>
              <a:gd name="connsiteX1-483" fmla="*/ 235311 w 2111887"/>
              <a:gd name="connsiteY1-484" fmla="*/ 15237 h 4570568"/>
              <a:gd name="connsiteX2-485" fmla="*/ 579412 w 2111887"/>
              <a:gd name="connsiteY2-486" fmla="*/ 10475 h 4570568"/>
              <a:gd name="connsiteX3-487" fmla="*/ 693712 w 2111887"/>
              <a:gd name="connsiteY3-488" fmla="*/ 120011 h 4570568"/>
              <a:gd name="connsiteX4-489" fmla="*/ 1055662 w 2111887"/>
              <a:gd name="connsiteY4-490" fmla="*/ 127155 h 4570568"/>
              <a:gd name="connsiteX5-491" fmla="*/ 1453331 w 2111887"/>
              <a:gd name="connsiteY5-492" fmla="*/ 122393 h 4570568"/>
              <a:gd name="connsiteX6-493" fmla="*/ 1520006 w 2111887"/>
              <a:gd name="connsiteY6-494" fmla="*/ 15237 h 4570568"/>
              <a:gd name="connsiteX7-495" fmla="*/ 1888482 w 2111887"/>
              <a:gd name="connsiteY7-496" fmla="*/ 24762 h 4570568"/>
              <a:gd name="connsiteX8-497" fmla="*/ 2111887 w 2111887"/>
              <a:gd name="connsiteY8-498" fmla="*/ 274360 h 4570568"/>
              <a:gd name="connsiteX9-499" fmla="*/ 2111887 w 2111887"/>
              <a:gd name="connsiteY9-500" fmla="*/ 4323351 h 4570568"/>
              <a:gd name="connsiteX10-501" fmla="*/ 1864670 w 2111887"/>
              <a:gd name="connsiteY10-502" fmla="*/ 4570568 h 4570568"/>
              <a:gd name="connsiteX11-503" fmla="*/ 247217 w 2111887"/>
              <a:gd name="connsiteY11-504" fmla="*/ 4570568 h 4570568"/>
              <a:gd name="connsiteX12-505" fmla="*/ 0 w 2111887"/>
              <a:gd name="connsiteY12-506" fmla="*/ 4323351 h 4570568"/>
              <a:gd name="connsiteX13-507" fmla="*/ 0 w 2111887"/>
              <a:gd name="connsiteY13-508" fmla="*/ 274360 h 4570568"/>
              <a:gd name="connsiteX0-509" fmla="*/ 0 w 2111887"/>
              <a:gd name="connsiteY0-510" fmla="*/ 274360 h 4570568"/>
              <a:gd name="connsiteX1-511" fmla="*/ 235311 w 2111887"/>
              <a:gd name="connsiteY1-512" fmla="*/ 15237 h 4570568"/>
              <a:gd name="connsiteX2-513" fmla="*/ 579412 w 2111887"/>
              <a:gd name="connsiteY2-514" fmla="*/ 10475 h 4570568"/>
              <a:gd name="connsiteX3-515" fmla="*/ 698474 w 2111887"/>
              <a:gd name="connsiteY3-516" fmla="*/ 122393 h 4570568"/>
              <a:gd name="connsiteX4-517" fmla="*/ 1055662 w 2111887"/>
              <a:gd name="connsiteY4-518" fmla="*/ 127155 h 4570568"/>
              <a:gd name="connsiteX5-519" fmla="*/ 1453331 w 2111887"/>
              <a:gd name="connsiteY5-520" fmla="*/ 122393 h 4570568"/>
              <a:gd name="connsiteX6-521" fmla="*/ 1520006 w 2111887"/>
              <a:gd name="connsiteY6-522" fmla="*/ 15237 h 4570568"/>
              <a:gd name="connsiteX7-523" fmla="*/ 1888482 w 2111887"/>
              <a:gd name="connsiteY7-524" fmla="*/ 24762 h 4570568"/>
              <a:gd name="connsiteX8-525" fmla="*/ 2111887 w 2111887"/>
              <a:gd name="connsiteY8-526" fmla="*/ 274360 h 4570568"/>
              <a:gd name="connsiteX9-527" fmla="*/ 2111887 w 2111887"/>
              <a:gd name="connsiteY9-528" fmla="*/ 4323351 h 4570568"/>
              <a:gd name="connsiteX10-529" fmla="*/ 1864670 w 2111887"/>
              <a:gd name="connsiteY10-530" fmla="*/ 4570568 h 4570568"/>
              <a:gd name="connsiteX11-531" fmla="*/ 247217 w 2111887"/>
              <a:gd name="connsiteY11-532" fmla="*/ 4570568 h 4570568"/>
              <a:gd name="connsiteX12-533" fmla="*/ 0 w 2111887"/>
              <a:gd name="connsiteY12-534" fmla="*/ 4323351 h 4570568"/>
              <a:gd name="connsiteX13-535" fmla="*/ 0 w 2111887"/>
              <a:gd name="connsiteY13-536" fmla="*/ 274360 h 4570568"/>
              <a:gd name="connsiteX0-537" fmla="*/ 0 w 2111887"/>
              <a:gd name="connsiteY0-538" fmla="*/ 274360 h 4570568"/>
              <a:gd name="connsiteX1-539" fmla="*/ 235311 w 2111887"/>
              <a:gd name="connsiteY1-540" fmla="*/ 15237 h 4570568"/>
              <a:gd name="connsiteX2-541" fmla="*/ 579412 w 2111887"/>
              <a:gd name="connsiteY2-542" fmla="*/ 10475 h 4570568"/>
              <a:gd name="connsiteX3-543" fmla="*/ 698474 w 2111887"/>
              <a:gd name="connsiteY3-544" fmla="*/ 122393 h 4570568"/>
              <a:gd name="connsiteX4-545" fmla="*/ 1055662 w 2111887"/>
              <a:gd name="connsiteY4-546" fmla="*/ 127155 h 4570568"/>
              <a:gd name="connsiteX5-547" fmla="*/ 1427138 w 2111887"/>
              <a:gd name="connsiteY5-548" fmla="*/ 124774 h 4570568"/>
              <a:gd name="connsiteX6-549" fmla="*/ 1520006 w 2111887"/>
              <a:gd name="connsiteY6-550" fmla="*/ 15237 h 4570568"/>
              <a:gd name="connsiteX7-551" fmla="*/ 1888482 w 2111887"/>
              <a:gd name="connsiteY7-552" fmla="*/ 24762 h 4570568"/>
              <a:gd name="connsiteX8-553" fmla="*/ 2111887 w 2111887"/>
              <a:gd name="connsiteY8-554" fmla="*/ 274360 h 4570568"/>
              <a:gd name="connsiteX9-555" fmla="*/ 2111887 w 2111887"/>
              <a:gd name="connsiteY9-556" fmla="*/ 4323351 h 4570568"/>
              <a:gd name="connsiteX10-557" fmla="*/ 1864670 w 2111887"/>
              <a:gd name="connsiteY10-558" fmla="*/ 4570568 h 4570568"/>
              <a:gd name="connsiteX11-559" fmla="*/ 247217 w 2111887"/>
              <a:gd name="connsiteY11-560" fmla="*/ 4570568 h 4570568"/>
              <a:gd name="connsiteX12-561" fmla="*/ 0 w 2111887"/>
              <a:gd name="connsiteY12-562" fmla="*/ 4323351 h 4570568"/>
              <a:gd name="connsiteX13-563" fmla="*/ 0 w 2111887"/>
              <a:gd name="connsiteY13-564" fmla="*/ 274360 h 4570568"/>
              <a:gd name="connsiteX0-565" fmla="*/ 0 w 2111887"/>
              <a:gd name="connsiteY0-566" fmla="*/ 275652 h 4571860"/>
              <a:gd name="connsiteX1-567" fmla="*/ 235311 w 2111887"/>
              <a:gd name="connsiteY1-568" fmla="*/ 16529 h 4571860"/>
              <a:gd name="connsiteX2-569" fmla="*/ 579412 w 2111887"/>
              <a:gd name="connsiteY2-570" fmla="*/ 11767 h 4571860"/>
              <a:gd name="connsiteX3-571" fmla="*/ 698474 w 2111887"/>
              <a:gd name="connsiteY3-572" fmla="*/ 123685 h 4571860"/>
              <a:gd name="connsiteX4-573" fmla="*/ 1055662 w 2111887"/>
              <a:gd name="connsiteY4-574" fmla="*/ 128447 h 4571860"/>
              <a:gd name="connsiteX5-575" fmla="*/ 1427138 w 2111887"/>
              <a:gd name="connsiteY5-576" fmla="*/ 126066 h 4571860"/>
              <a:gd name="connsiteX6-577" fmla="*/ 1520006 w 2111887"/>
              <a:gd name="connsiteY6-578" fmla="*/ 11766 h 4571860"/>
              <a:gd name="connsiteX7-579" fmla="*/ 1888482 w 2111887"/>
              <a:gd name="connsiteY7-580" fmla="*/ 26054 h 4571860"/>
              <a:gd name="connsiteX8-581" fmla="*/ 2111887 w 2111887"/>
              <a:gd name="connsiteY8-582" fmla="*/ 275652 h 4571860"/>
              <a:gd name="connsiteX9-583" fmla="*/ 2111887 w 2111887"/>
              <a:gd name="connsiteY9-584" fmla="*/ 4324643 h 4571860"/>
              <a:gd name="connsiteX10-585" fmla="*/ 1864670 w 2111887"/>
              <a:gd name="connsiteY10-586" fmla="*/ 4571860 h 4571860"/>
              <a:gd name="connsiteX11-587" fmla="*/ 247217 w 2111887"/>
              <a:gd name="connsiteY11-588" fmla="*/ 4571860 h 4571860"/>
              <a:gd name="connsiteX12-589" fmla="*/ 0 w 2111887"/>
              <a:gd name="connsiteY12-590" fmla="*/ 4324643 h 4571860"/>
              <a:gd name="connsiteX13-591" fmla="*/ 0 w 2111887"/>
              <a:gd name="connsiteY13-592" fmla="*/ 275652 h 4571860"/>
              <a:gd name="connsiteX0-593" fmla="*/ 0 w 2111887"/>
              <a:gd name="connsiteY0-594" fmla="*/ 277724 h 4573932"/>
              <a:gd name="connsiteX1-595" fmla="*/ 235311 w 2111887"/>
              <a:gd name="connsiteY1-596" fmla="*/ 18601 h 4573932"/>
              <a:gd name="connsiteX2-597" fmla="*/ 579412 w 2111887"/>
              <a:gd name="connsiteY2-598" fmla="*/ 13839 h 4573932"/>
              <a:gd name="connsiteX3-599" fmla="*/ 698474 w 2111887"/>
              <a:gd name="connsiteY3-600" fmla="*/ 125757 h 4573932"/>
              <a:gd name="connsiteX4-601" fmla="*/ 1055662 w 2111887"/>
              <a:gd name="connsiteY4-602" fmla="*/ 130519 h 4573932"/>
              <a:gd name="connsiteX5-603" fmla="*/ 1427138 w 2111887"/>
              <a:gd name="connsiteY5-604" fmla="*/ 128138 h 4573932"/>
              <a:gd name="connsiteX6-605" fmla="*/ 1520006 w 2111887"/>
              <a:gd name="connsiteY6-606" fmla="*/ 13838 h 4573932"/>
              <a:gd name="connsiteX7-607" fmla="*/ 1895626 w 2111887"/>
              <a:gd name="connsiteY7-608" fmla="*/ 23364 h 4573932"/>
              <a:gd name="connsiteX8-609" fmla="*/ 2111887 w 2111887"/>
              <a:gd name="connsiteY8-610" fmla="*/ 277724 h 4573932"/>
              <a:gd name="connsiteX9-611" fmla="*/ 2111887 w 2111887"/>
              <a:gd name="connsiteY9-612" fmla="*/ 4326715 h 4573932"/>
              <a:gd name="connsiteX10-613" fmla="*/ 1864670 w 2111887"/>
              <a:gd name="connsiteY10-614" fmla="*/ 4573932 h 4573932"/>
              <a:gd name="connsiteX11-615" fmla="*/ 247217 w 2111887"/>
              <a:gd name="connsiteY11-616" fmla="*/ 4573932 h 4573932"/>
              <a:gd name="connsiteX12-617" fmla="*/ 0 w 2111887"/>
              <a:gd name="connsiteY12-618" fmla="*/ 4326715 h 4573932"/>
              <a:gd name="connsiteX13-619" fmla="*/ 0 w 2111887"/>
              <a:gd name="connsiteY13-620" fmla="*/ 277724 h 4573932"/>
              <a:gd name="connsiteX0-621" fmla="*/ 0 w 2111887"/>
              <a:gd name="connsiteY0-622" fmla="*/ 277724 h 4573932"/>
              <a:gd name="connsiteX1-623" fmla="*/ 235311 w 2111887"/>
              <a:gd name="connsiteY1-624" fmla="*/ 18601 h 4573932"/>
              <a:gd name="connsiteX2-625" fmla="*/ 579412 w 2111887"/>
              <a:gd name="connsiteY2-626" fmla="*/ 13839 h 4573932"/>
              <a:gd name="connsiteX3-627" fmla="*/ 762768 w 2111887"/>
              <a:gd name="connsiteY3-628" fmla="*/ 28126 h 4573932"/>
              <a:gd name="connsiteX4-629" fmla="*/ 1055662 w 2111887"/>
              <a:gd name="connsiteY4-630" fmla="*/ 130519 h 4573932"/>
              <a:gd name="connsiteX5-631" fmla="*/ 1427138 w 2111887"/>
              <a:gd name="connsiteY5-632" fmla="*/ 128138 h 4573932"/>
              <a:gd name="connsiteX6-633" fmla="*/ 1520006 w 2111887"/>
              <a:gd name="connsiteY6-634" fmla="*/ 13838 h 4573932"/>
              <a:gd name="connsiteX7-635" fmla="*/ 1895626 w 2111887"/>
              <a:gd name="connsiteY7-636" fmla="*/ 23364 h 4573932"/>
              <a:gd name="connsiteX8-637" fmla="*/ 2111887 w 2111887"/>
              <a:gd name="connsiteY8-638" fmla="*/ 277724 h 4573932"/>
              <a:gd name="connsiteX9-639" fmla="*/ 2111887 w 2111887"/>
              <a:gd name="connsiteY9-640" fmla="*/ 4326715 h 4573932"/>
              <a:gd name="connsiteX10-641" fmla="*/ 1864670 w 2111887"/>
              <a:gd name="connsiteY10-642" fmla="*/ 4573932 h 4573932"/>
              <a:gd name="connsiteX11-643" fmla="*/ 247217 w 2111887"/>
              <a:gd name="connsiteY11-644" fmla="*/ 4573932 h 4573932"/>
              <a:gd name="connsiteX12-645" fmla="*/ 0 w 2111887"/>
              <a:gd name="connsiteY12-646" fmla="*/ 4326715 h 4573932"/>
              <a:gd name="connsiteX13-647" fmla="*/ 0 w 2111887"/>
              <a:gd name="connsiteY13-648" fmla="*/ 277724 h 4573932"/>
              <a:gd name="connsiteX0-649" fmla="*/ 0 w 2111887"/>
              <a:gd name="connsiteY0-650" fmla="*/ 271997 h 4568205"/>
              <a:gd name="connsiteX1-651" fmla="*/ 235311 w 2111887"/>
              <a:gd name="connsiteY1-652" fmla="*/ 12874 h 4568205"/>
              <a:gd name="connsiteX2-653" fmla="*/ 579412 w 2111887"/>
              <a:gd name="connsiteY2-654" fmla="*/ 8112 h 4568205"/>
              <a:gd name="connsiteX3-655" fmla="*/ 762768 w 2111887"/>
              <a:gd name="connsiteY3-656" fmla="*/ 22399 h 4568205"/>
              <a:gd name="connsiteX4-657" fmla="*/ 1055662 w 2111887"/>
              <a:gd name="connsiteY4-658" fmla="*/ 124792 h 4568205"/>
              <a:gd name="connsiteX5-659" fmla="*/ 1272357 w 2111887"/>
              <a:gd name="connsiteY5-660" fmla="*/ 22398 h 4568205"/>
              <a:gd name="connsiteX6-661" fmla="*/ 1520006 w 2111887"/>
              <a:gd name="connsiteY6-662" fmla="*/ 8111 h 4568205"/>
              <a:gd name="connsiteX7-663" fmla="*/ 1895626 w 2111887"/>
              <a:gd name="connsiteY7-664" fmla="*/ 17637 h 4568205"/>
              <a:gd name="connsiteX8-665" fmla="*/ 2111887 w 2111887"/>
              <a:gd name="connsiteY8-666" fmla="*/ 271997 h 4568205"/>
              <a:gd name="connsiteX9-667" fmla="*/ 2111887 w 2111887"/>
              <a:gd name="connsiteY9-668" fmla="*/ 4320988 h 4568205"/>
              <a:gd name="connsiteX10-669" fmla="*/ 1864670 w 2111887"/>
              <a:gd name="connsiteY10-670" fmla="*/ 4568205 h 4568205"/>
              <a:gd name="connsiteX11-671" fmla="*/ 247217 w 2111887"/>
              <a:gd name="connsiteY11-672" fmla="*/ 4568205 h 4568205"/>
              <a:gd name="connsiteX12-673" fmla="*/ 0 w 2111887"/>
              <a:gd name="connsiteY12-674" fmla="*/ 4320988 h 4568205"/>
              <a:gd name="connsiteX13-675" fmla="*/ 0 w 2111887"/>
              <a:gd name="connsiteY13-676" fmla="*/ 271997 h 4568205"/>
              <a:gd name="connsiteX0-677" fmla="*/ 0 w 2111887"/>
              <a:gd name="connsiteY0-678" fmla="*/ 271997 h 4568205"/>
              <a:gd name="connsiteX1-679" fmla="*/ 235311 w 2111887"/>
              <a:gd name="connsiteY1-680" fmla="*/ 12874 h 4568205"/>
              <a:gd name="connsiteX2-681" fmla="*/ 579412 w 2111887"/>
              <a:gd name="connsiteY2-682" fmla="*/ 8112 h 4568205"/>
              <a:gd name="connsiteX3-683" fmla="*/ 762768 w 2111887"/>
              <a:gd name="connsiteY3-684" fmla="*/ 22399 h 4568205"/>
              <a:gd name="connsiteX4-685" fmla="*/ 1046137 w 2111887"/>
              <a:gd name="connsiteY4-686" fmla="*/ 15255 h 4568205"/>
              <a:gd name="connsiteX5-687" fmla="*/ 1272357 w 2111887"/>
              <a:gd name="connsiteY5-688" fmla="*/ 22398 h 4568205"/>
              <a:gd name="connsiteX6-689" fmla="*/ 1520006 w 2111887"/>
              <a:gd name="connsiteY6-690" fmla="*/ 8111 h 4568205"/>
              <a:gd name="connsiteX7-691" fmla="*/ 1895626 w 2111887"/>
              <a:gd name="connsiteY7-692" fmla="*/ 17637 h 4568205"/>
              <a:gd name="connsiteX8-693" fmla="*/ 2111887 w 2111887"/>
              <a:gd name="connsiteY8-694" fmla="*/ 271997 h 4568205"/>
              <a:gd name="connsiteX9-695" fmla="*/ 2111887 w 2111887"/>
              <a:gd name="connsiteY9-696" fmla="*/ 4320988 h 4568205"/>
              <a:gd name="connsiteX10-697" fmla="*/ 1864670 w 2111887"/>
              <a:gd name="connsiteY10-698" fmla="*/ 4568205 h 4568205"/>
              <a:gd name="connsiteX11-699" fmla="*/ 247217 w 2111887"/>
              <a:gd name="connsiteY11-700" fmla="*/ 4568205 h 4568205"/>
              <a:gd name="connsiteX12-701" fmla="*/ 0 w 2111887"/>
              <a:gd name="connsiteY12-702" fmla="*/ 4320988 h 4568205"/>
              <a:gd name="connsiteX13-703" fmla="*/ 0 w 2111887"/>
              <a:gd name="connsiteY13-704" fmla="*/ 271997 h 4568205"/>
              <a:gd name="connsiteX0-705" fmla="*/ 0 w 2111887"/>
              <a:gd name="connsiteY0-706" fmla="*/ 271997 h 4568205"/>
              <a:gd name="connsiteX1-707" fmla="*/ 235311 w 2111887"/>
              <a:gd name="connsiteY1-708" fmla="*/ 12874 h 4568205"/>
              <a:gd name="connsiteX2-709" fmla="*/ 579412 w 2111887"/>
              <a:gd name="connsiteY2-710" fmla="*/ 8112 h 4568205"/>
              <a:gd name="connsiteX3-711" fmla="*/ 762768 w 2111887"/>
              <a:gd name="connsiteY3-712" fmla="*/ 22399 h 4568205"/>
              <a:gd name="connsiteX4-713" fmla="*/ 1272357 w 2111887"/>
              <a:gd name="connsiteY4-714" fmla="*/ 22398 h 4568205"/>
              <a:gd name="connsiteX5-715" fmla="*/ 1520006 w 2111887"/>
              <a:gd name="connsiteY5-716" fmla="*/ 8111 h 4568205"/>
              <a:gd name="connsiteX6-717" fmla="*/ 1895626 w 2111887"/>
              <a:gd name="connsiteY6-718" fmla="*/ 17637 h 4568205"/>
              <a:gd name="connsiteX7-719" fmla="*/ 2111887 w 2111887"/>
              <a:gd name="connsiteY7-720" fmla="*/ 271997 h 4568205"/>
              <a:gd name="connsiteX8-721" fmla="*/ 2111887 w 2111887"/>
              <a:gd name="connsiteY8-722" fmla="*/ 4320988 h 4568205"/>
              <a:gd name="connsiteX9-723" fmla="*/ 1864670 w 2111887"/>
              <a:gd name="connsiteY9-724" fmla="*/ 4568205 h 4568205"/>
              <a:gd name="connsiteX10-725" fmla="*/ 247217 w 2111887"/>
              <a:gd name="connsiteY10-726" fmla="*/ 4568205 h 4568205"/>
              <a:gd name="connsiteX11-727" fmla="*/ 0 w 2111887"/>
              <a:gd name="connsiteY11-728" fmla="*/ 4320988 h 4568205"/>
              <a:gd name="connsiteX12-729" fmla="*/ 0 w 2111887"/>
              <a:gd name="connsiteY12-730" fmla="*/ 271997 h 4568205"/>
              <a:gd name="connsiteX0-731" fmla="*/ 0 w 2111887"/>
              <a:gd name="connsiteY0-732" fmla="*/ 275715 h 4571923"/>
              <a:gd name="connsiteX1-733" fmla="*/ 235311 w 2111887"/>
              <a:gd name="connsiteY1-734" fmla="*/ 16592 h 4571923"/>
              <a:gd name="connsiteX2-735" fmla="*/ 762768 w 2111887"/>
              <a:gd name="connsiteY2-736" fmla="*/ 26117 h 4571923"/>
              <a:gd name="connsiteX3-737" fmla="*/ 1272357 w 2111887"/>
              <a:gd name="connsiteY3-738" fmla="*/ 26116 h 4571923"/>
              <a:gd name="connsiteX4-739" fmla="*/ 1520006 w 2111887"/>
              <a:gd name="connsiteY4-740" fmla="*/ 11829 h 4571923"/>
              <a:gd name="connsiteX5-741" fmla="*/ 1895626 w 2111887"/>
              <a:gd name="connsiteY5-742" fmla="*/ 21355 h 4571923"/>
              <a:gd name="connsiteX6-743" fmla="*/ 2111887 w 2111887"/>
              <a:gd name="connsiteY6-744" fmla="*/ 275715 h 4571923"/>
              <a:gd name="connsiteX7-745" fmla="*/ 2111887 w 2111887"/>
              <a:gd name="connsiteY7-746" fmla="*/ 4324706 h 4571923"/>
              <a:gd name="connsiteX8-747" fmla="*/ 1864670 w 2111887"/>
              <a:gd name="connsiteY8-748" fmla="*/ 4571923 h 4571923"/>
              <a:gd name="connsiteX9-749" fmla="*/ 247217 w 2111887"/>
              <a:gd name="connsiteY9-750" fmla="*/ 4571923 h 4571923"/>
              <a:gd name="connsiteX10-751" fmla="*/ 0 w 2111887"/>
              <a:gd name="connsiteY10-752" fmla="*/ 4324706 h 4571923"/>
              <a:gd name="connsiteX11-753" fmla="*/ 0 w 2111887"/>
              <a:gd name="connsiteY11-754" fmla="*/ 275715 h 4571923"/>
              <a:gd name="connsiteX0-755" fmla="*/ 0 w 2111887"/>
              <a:gd name="connsiteY0-756" fmla="*/ 275289 h 4571497"/>
              <a:gd name="connsiteX1-757" fmla="*/ 235311 w 2111887"/>
              <a:gd name="connsiteY1-758" fmla="*/ 16166 h 4571497"/>
              <a:gd name="connsiteX2-759" fmla="*/ 1272357 w 2111887"/>
              <a:gd name="connsiteY2-760" fmla="*/ 25690 h 4571497"/>
              <a:gd name="connsiteX3-761" fmla="*/ 1520006 w 2111887"/>
              <a:gd name="connsiteY3-762" fmla="*/ 11403 h 4571497"/>
              <a:gd name="connsiteX4-763" fmla="*/ 1895626 w 2111887"/>
              <a:gd name="connsiteY4-764" fmla="*/ 20929 h 4571497"/>
              <a:gd name="connsiteX5-765" fmla="*/ 2111887 w 2111887"/>
              <a:gd name="connsiteY5-766" fmla="*/ 275289 h 4571497"/>
              <a:gd name="connsiteX6-767" fmla="*/ 2111887 w 2111887"/>
              <a:gd name="connsiteY6-768" fmla="*/ 4324280 h 4571497"/>
              <a:gd name="connsiteX7-769" fmla="*/ 1864670 w 2111887"/>
              <a:gd name="connsiteY7-770" fmla="*/ 4571497 h 4571497"/>
              <a:gd name="connsiteX8-771" fmla="*/ 247217 w 2111887"/>
              <a:gd name="connsiteY8-772" fmla="*/ 4571497 h 4571497"/>
              <a:gd name="connsiteX9-773" fmla="*/ 0 w 2111887"/>
              <a:gd name="connsiteY9-774" fmla="*/ 4324280 h 4571497"/>
              <a:gd name="connsiteX10-775" fmla="*/ 0 w 2111887"/>
              <a:gd name="connsiteY10-776" fmla="*/ 275289 h 4571497"/>
              <a:gd name="connsiteX0-777" fmla="*/ 0 w 2111887"/>
              <a:gd name="connsiteY0-778" fmla="*/ 280184 h 4576392"/>
              <a:gd name="connsiteX1-779" fmla="*/ 235311 w 2111887"/>
              <a:gd name="connsiteY1-780" fmla="*/ 21061 h 4576392"/>
              <a:gd name="connsiteX2-781" fmla="*/ 1520006 w 2111887"/>
              <a:gd name="connsiteY2-782" fmla="*/ 16298 h 4576392"/>
              <a:gd name="connsiteX3-783" fmla="*/ 1895626 w 2111887"/>
              <a:gd name="connsiteY3-784" fmla="*/ 25824 h 4576392"/>
              <a:gd name="connsiteX4-785" fmla="*/ 2111887 w 2111887"/>
              <a:gd name="connsiteY4-786" fmla="*/ 280184 h 4576392"/>
              <a:gd name="connsiteX5-787" fmla="*/ 2111887 w 2111887"/>
              <a:gd name="connsiteY5-788" fmla="*/ 4329175 h 4576392"/>
              <a:gd name="connsiteX6-789" fmla="*/ 1864670 w 2111887"/>
              <a:gd name="connsiteY6-790" fmla="*/ 4576392 h 4576392"/>
              <a:gd name="connsiteX7-791" fmla="*/ 247217 w 2111887"/>
              <a:gd name="connsiteY7-792" fmla="*/ 4576392 h 4576392"/>
              <a:gd name="connsiteX8-793" fmla="*/ 0 w 2111887"/>
              <a:gd name="connsiteY8-794" fmla="*/ 4329175 h 4576392"/>
              <a:gd name="connsiteX9-795" fmla="*/ 0 w 2111887"/>
              <a:gd name="connsiteY9-796" fmla="*/ 280184 h 4576392"/>
              <a:gd name="connsiteX0-797" fmla="*/ 0 w 2111887"/>
              <a:gd name="connsiteY0-798" fmla="*/ 288917 h 4585125"/>
              <a:gd name="connsiteX1-799" fmla="*/ 235311 w 2111887"/>
              <a:gd name="connsiteY1-800" fmla="*/ 29794 h 4585125"/>
              <a:gd name="connsiteX2-801" fmla="*/ 1895626 w 2111887"/>
              <a:gd name="connsiteY2-802" fmla="*/ 34557 h 4585125"/>
              <a:gd name="connsiteX3-803" fmla="*/ 2111887 w 2111887"/>
              <a:gd name="connsiteY3-804" fmla="*/ 288917 h 4585125"/>
              <a:gd name="connsiteX4-805" fmla="*/ 2111887 w 2111887"/>
              <a:gd name="connsiteY4-806" fmla="*/ 4337908 h 4585125"/>
              <a:gd name="connsiteX5-807" fmla="*/ 1864670 w 2111887"/>
              <a:gd name="connsiteY5-808" fmla="*/ 4585125 h 4585125"/>
              <a:gd name="connsiteX6-809" fmla="*/ 247217 w 2111887"/>
              <a:gd name="connsiteY6-810" fmla="*/ 4585125 h 4585125"/>
              <a:gd name="connsiteX7-811" fmla="*/ 0 w 2111887"/>
              <a:gd name="connsiteY7-812" fmla="*/ 4337908 h 4585125"/>
              <a:gd name="connsiteX8-813" fmla="*/ 0 w 2111887"/>
              <a:gd name="connsiteY8-814" fmla="*/ 288917 h 4585125"/>
              <a:gd name="connsiteX0-815" fmla="*/ 0 w 2111887"/>
              <a:gd name="connsiteY0-816" fmla="*/ 316063 h 4612271"/>
              <a:gd name="connsiteX1-817" fmla="*/ 235311 w 2111887"/>
              <a:gd name="connsiteY1-818" fmla="*/ 56940 h 4612271"/>
              <a:gd name="connsiteX2-819" fmla="*/ 1888483 w 2111887"/>
              <a:gd name="connsiteY2-820" fmla="*/ 18841 h 4612271"/>
              <a:gd name="connsiteX3-821" fmla="*/ 2111887 w 2111887"/>
              <a:gd name="connsiteY3-822" fmla="*/ 316063 h 4612271"/>
              <a:gd name="connsiteX4-823" fmla="*/ 2111887 w 2111887"/>
              <a:gd name="connsiteY4-824" fmla="*/ 4365054 h 4612271"/>
              <a:gd name="connsiteX5-825" fmla="*/ 1864670 w 2111887"/>
              <a:gd name="connsiteY5-826" fmla="*/ 4612271 h 4612271"/>
              <a:gd name="connsiteX6-827" fmla="*/ 247217 w 2111887"/>
              <a:gd name="connsiteY6-828" fmla="*/ 4612271 h 4612271"/>
              <a:gd name="connsiteX7-829" fmla="*/ 0 w 2111887"/>
              <a:gd name="connsiteY7-830" fmla="*/ 4365054 h 4612271"/>
              <a:gd name="connsiteX8-831" fmla="*/ 0 w 2111887"/>
              <a:gd name="connsiteY8-832" fmla="*/ 316063 h 4612271"/>
              <a:gd name="connsiteX0-833" fmla="*/ 0 w 2111887"/>
              <a:gd name="connsiteY0-834" fmla="*/ 327050 h 4623258"/>
              <a:gd name="connsiteX1-835" fmla="*/ 223404 w 2111887"/>
              <a:gd name="connsiteY1-836" fmla="*/ 34589 h 4623258"/>
              <a:gd name="connsiteX2-837" fmla="*/ 1888483 w 2111887"/>
              <a:gd name="connsiteY2-838" fmla="*/ 29828 h 4623258"/>
              <a:gd name="connsiteX3-839" fmla="*/ 2111887 w 2111887"/>
              <a:gd name="connsiteY3-840" fmla="*/ 327050 h 4623258"/>
              <a:gd name="connsiteX4-841" fmla="*/ 2111887 w 2111887"/>
              <a:gd name="connsiteY4-842" fmla="*/ 4376041 h 4623258"/>
              <a:gd name="connsiteX5-843" fmla="*/ 1864670 w 2111887"/>
              <a:gd name="connsiteY5-844" fmla="*/ 4623258 h 4623258"/>
              <a:gd name="connsiteX6-845" fmla="*/ 247217 w 2111887"/>
              <a:gd name="connsiteY6-846" fmla="*/ 4623258 h 4623258"/>
              <a:gd name="connsiteX7-847" fmla="*/ 0 w 2111887"/>
              <a:gd name="connsiteY7-848" fmla="*/ 4376041 h 4623258"/>
              <a:gd name="connsiteX8-849" fmla="*/ 0 w 2111887"/>
              <a:gd name="connsiteY8-850" fmla="*/ 327050 h 4623258"/>
              <a:gd name="connsiteX0-851" fmla="*/ 0 w 2111887"/>
              <a:gd name="connsiteY0-852" fmla="*/ 318359 h 4614567"/>
              <a:gd name="connsiteX1-853" fmla="*/ 223404 w 2111887"/>
              <a:gd name="connsiteY1-854" fmla="*/ 25898 h 4614567"/>
              <a:gd name="connsiteX2-855" fmla="*/ 1888483 w 2111887"/>
              <a:gd name="connsiteY2-856" fmla="*/ 21137 h 4614567"/>
              <a:gd name="connsiteX3-857" fmla="*/ 2111887 w 2111887"/>
              <a:gd name="connsiteY3-858" fmla="*/ 318359 h 4614567"/>
              <a:gd name="connsiteX4-859" fmla="*/ 2111887 w 2111887"/>
              <a:gd name="connsiteY4-860" fmla="*/ 4367350 h 4614567"/>
              <a:gd name="connsiteX5-861" fmla="*/ 1864670 w 2111887"/>
              <a:gd name="connsiteY5-862" fmla="*/ 4614567 h 4614567"/>
              <a:gd name="connsiteX6-863" fmla="*/ 247217 w 2111887"/>
              <a:gd name="connsiteY6-864" fmla="*/ 4614567 h 4614567"/>
              <a:gd name="connsiteX7-865" fmla="*/ 0 w 2111887"/>
              <a:gd name="connsiteY7-866" fmla="*/ 4367350 h 4614567"/>
              <a:gd name="connsiteX8-867" fmla="*/ 0 w 2111887"/>
              <a:gd name="connsiteY8-868" fmla="*/ 318359 h 4614567"/>
              <a:gd name="connsiteX0-869" fmla="*/ 0 w 2111887"/>
              <a:gd name="connsiteY0-870" fmla="*/ 308933 h 4605141"/>
              <a:gd name="connsiteX1-871" fmla="*/ 223404 w 2111887"/>
              <a:gd name="connsiteY1-872" fmla="*/ 16472 h 4605141"/>
              <a:gd name="connsiteX2-873" fmla="*/ 1888483 w 2111887"/>
              <a:gd name="connsiteY2-874" fmla="*/ 11711 h 4605141"/>
              <a:gd name="connsiteX3-875" fmla="*/ 2111887 w 2111887"/>
              <a:gd name="connsiteY3-876" fmla="*/ 308933 h 4605141"/>
              <a:gd name="connsiteX4-877" fmla="*/ 2111887 w 2111887"/>
              <a:gd name="connsiteY4-878" fmla="*/ 4357924 h 4605141"/>
              <a:gd name="connsiteX5-879" fmla="*/ 1864670 w 2111887"/>
              <a:gd name="connsiteY5-880" fmla="*/ 4605141 h 4605141"/>
              <a:gd name="connsiteX6-881" fmla="*/ 247217 w 2111887"/>
              <a:gd name="connsiteY6-882" fmla="*/ 4605141 h 4605141"/>
              <a:gd name="connsiteX7-883" fmla="*/ 0 w 2111887"/>
              <a:gd name="connsiteY7-884" fmla="*/ 4357924 h 4605141"/>
              <a:gd name="connsiteX8-885" fmla="*/ 0 w 2111887"/>
              <a:gd name="connsiteY8-886" fmla="*/ 308933 h 4605141"/>
              <a:gd name="connsiteX0-887" fmla="*/ 0 w 2111887"/>
              <a:gd name="connsiteY0-888" fmla="*/ 308933 h 4605141"/>
              <a:gd name="connsiteX1-889" fmla="*/ 223404 w 2111887"/>
              <a:gd name="connsiteY1-890" fmla="*/ 16472 h 4605141"/>
              <a:gd name="connsiteX2-891" fmla="*/ 1888483 w 2111887"/>
              <a:gd name="connsiteY2-892" fmla="*/ 11711 h 4605141"/>
              <a:gd name="connsiteX3-893" fmla="*/ 2111887 w 2111887"/>
              <a:gd name="connsiteY3-894" fmla="*/ 308933 h 4605141"/>
              <a:gd name="connsiteX4-895" fmla="*/ 2111887 w 2111887"/>
              <a:gd name="connsiteY4-896" fmla="*/ 4357924 h 4605141"/>
              <a:gd name="connsiteX5-897" fmla="*/ 1864670 w 2111887"/>
              <a:gd name="connsiteY5-898" fmla="*/ 4605141 h 4605141"/>
              <a:gd name="connsiteX6-899" fmla="*/ 247217 w 2111887"/>
              <a:gd name="connsiteY6-900" fmla="*/ 4605141 h 4605141"/>
              <a:gd name="connsiteX7-901" fmla="*/ 0 w 2111887"/>
              <a:gd name="connsiteY7-902" fmla="*/ 4357924 h 4605141"/>
              <a:gd name="connsiteX8-903" fmla="*/ 0 w 2111887"/>
              <a:gd name="connsiteY8-904" fmla="*/ 308933 h 4605141"/>
              <a:gd name="connsiteX0-905" fmla="*/ 0 w 2119031"/>
              <a:gd name="connsiteY0-906" fmla="*/ 292265 h 4605141"/>
              <a:gd name="connsiteX1-907" fmla="*/ 230548 w 2119031"/>
              <a:gd name="connsiteY1-908" fmla="*/ 16472 h 4605141"/>
              <a:gd name="connsiteX2-909" fmla="*/ 1895627 w 2119031"/>
              <a:gd name="connsiteY2-910" fmla="*/ 11711 h 4605141"/>
              <a:gd name="connsiteX3-911" fmla="*/ 2119031 w 2119031"/>
              <a:gd name="connsiteY3-912" fmla="*/ 308933 h 4605141"/>
              <a:gd name="connsiteX4-913" fmla="*/ 2119031 w 2119031"/>
              <a:gd name="connsiteY4-914" fmla="*/ 4357924 h 4605141"/>
              <a:gd name="connsiteX5-915" fmla="*/ 1871814 w 2119031"/>
              <a:gd name="connsiteY5-916" fmla="*/ 4605141 h 4605141"/>
              <a:gd name="connsiteX6-917" fmla="*/ 254361 w 2119031"/>
              <a:gd name="connsiteY6-918" fmla="*/ 4605141 h 4605141"/>
              <a:gd name="connsiteX7-919" fmla="*/ 7144 w 2119031"/>
              <a:gd name="connsiteY7-920" fmla="*/ 4357924 h 4605141"/>
              <a:gd name="connsiteX8-921" fmla="*/ 0 w 2119031"/>
              <a:gd name="connsiteY8-922" fmla="*/ 292265 h 4605141"/>
              <a:gd name="connsiteX0-923" fmla="*/ 0 w 2128556"/>
              <a:gd name="connsiteY0-924" fmla="*/ 292265 h 4605141"/>
              <a:gd name="connsiteX1-925" fmla="*/ 230548 w 2128556"/>
              <a:gd name="connsiteY1-926" fmla="*/ 16472 h 4605141"/>
              <a:gd name="connsiteX2-927" fmla="*/ 1895627 w 2128556"/>
              <a:gd name="connsiteY2-928" fmla="*/ 11711 h 4605141"/>
              <a:gd name="connsiteX3-929" fmla="*/ 2128556 w 2128556"/>
              <a:gd name="connsiteY3-930" fmla="*/ 297027 h 4605141"/>
              <a:gd name="connsiteX4-931" fmla="*/ 2119031 w 2128556"/>
              <a:gd name="connsiteY4-932" fmla="*/ 4357924 h 4605141"/>
              <a:gd name="connsiteX5-933" fmla="*/ 1871814 w 2128556"/>
              <a:gd name="connsiteY5-934" fmla="*/ 4605141 h 4605141"/>
              <a:gd name="connsiteX6-935" fmla="*/ 254361 w 2128556"/>
              <a:gd name="connsiteY6-936" fmla="*/ 4605141 h 4605141"/>
              <a:gd name="connsiteX7-937" fmla="*/ 7144 w 2128556"/>
              <a:gd name="connsiteY7-938" fmla="*/ 4357924 h 4605141"/>
              <a:gd name="connsiteX8-939" fmla="*/ 0 w 2128556"/>
              <a:gd name="connsiteY8-940" fmla="*/ 292265 h 4605141"/>
              <a:gd name="connsiteX0-941" fmla="*/ 0 w 2128556"/>
              <a:gd name="connsiteY0-942" fmla="*/ 292265 h 4605141"/>
              <a:gd name="connsiteX1-943" fmla="*/ 230548 w 2128556"/>
              <a:gd name="connsiteY1-944" fmla="*/ 16472 h 4605141"/>
              <a:gd name="connsiteX2-945" fmla="*/ 1895627 w 2128556"/>
              <a:gd name="connsiteY2-946" fmla="*/ 11711 h 4605141"/>
              <a:gd name="connsiteX3-947" fmla="*/ 2128556 w 2128556"/>
              <a:gd name="connsiteY3-948" fmla="*/ 297027 h 4605141"/>
              <a:gd name="connsiteX4-949" fmla="*/ 2128556 w 2128556"/>
              <a:gd name="connsiteY4-950" fmla="*/ 4360305 h 4605141"/>
              <a:gd name="connsiteX5-951" fmla="*/ 1871814 w 2128556"/>
              <a:gd name="connsiteY5-952" fmla="*/ 4605141 h 4605141"/>
              <a:gd name="connsiteX6-953" fmla="*/ 254361 w 2128556"/>
              <a:gd name="connsiteY6-954" fmla="*/ 4605141 h 4605141"/>
              <a:gd name="connsiteX7-955" fmla="*/ 7144 w 2128556"/>
              <a:gd name="connsiteY7-956" fmla="*/ 4357924 h 4605141"/>
              <a:gd name="connsiteX8-957" fmla="*/ 0 w 2128556"/>
              <a:gd name="connsiteY8-958" fmla="*/ 292265 h 4605141"/>
              <a:gd name="connsiteX0-959" fmla="*/ 0 w 2128556"/>
              <a:gd name="connsiteY0-960" fmla="*/ 292265 h 4626572"/>
              <a:gd name="connsiteX1-961" fmla="*/ 230548 w 2128556"/>
              <a:gd name="connsiteY1-962" fmla="*/ 16472 h 4626572"/>
              <a:gd name="connsiteX2-963" fmla="*/ 1895627 w 2128556"/>
              <a:gd name="connsiteY2-964" fmla="*/ 11711 h 4626572"/>
              <a:gd name="connsiteX3-965" fmla="*/ 2128556 w 2128556"/>
              <a:gd name="connsiteY3-966" fmla="*/ 297027 h 4626572"/>
              <a:gd name="connsiteX4-967" fmla="*/ 2128556 w 2128556"/>
              <a:gd name="connsiteY4-968" fmla="*/ 4360305 h 4626572"/>
              <a:gd name="connsiteX5-969" fmla="*/ 1867051 w 2128556"/>
              <a:gd name="connsiteY5-970" fmla="*/ 4626572 h 4626572"/>
              <a:gd name="connsiteX6-971" fmla="*/ 254361 w 2128556"/>
              <a:gd name="connsiteY6-972" fmla="*/ 4605141 h 4626572"/>
              <a:gd name="connsiteX7-973" fmla="*/ 7144 w 2128556"/>
              <a:gd name="connsiteY7-974" fmla="*/ 4357924 h 4626572"/>
              <a:gd name="connsiteX8-975" fmla="*/ 0 w 2128556"/>
              <a:gd name="connsiteY8-976" fmla="*/ 292265 h 4626572"/>
              <a:gd name="connsiteX0-977" fmla="*/ 0 w 2128556"/>
              <a:gd name="connsiteY0-978" fmla="*/ 292265 h 4626572"/>
              <a:gd name="connsiteX1-979" fmla="*/ 230548 w 2128556"/>
              <a:gd name="connsiteY1-980" fmla="*/ 16472 h 4626572"/>
              <a:gd name="connsiteX2-981" fmla="*/ 1895627 w 2128556"/>
              <a:gd name="connsiteY2-982" fmla="*/ 11711 h 4626572"/>
              <a:gd name="connsiteX3-983" fmla="*/ 2128556 w 2128556"/>
              <a:gd name="connsiteY3-984" fmla="*/ 297027 h 4626572"/>
              <a:gd name="connsiteX4-985" fmla="*/ 2128556 w 2128556"/>
              <a:gd name="connsiteY4-986" fmla="*/ 4360305 h 4626572"/>
              <a:gd name="connsiteX5-987" fmla="*/ 1867051 w 2128556"/>
              <a:gd name="connsiteY5-988" fmla="*/ 4626572 h 4626572"/>
              <a:gd name="connsiteX6-989" fmla="*/ 254361 w 2128556"/>
              <a:gd name="connsiteY6-990" fmla="*/ 4624191 h 4626572"/>
              <a:gd name="connsiteX7-991" fmla="*/ 7144 w 2128556"/>
              <a:gd name="connsiteY7-992" fmla="*/ 4357924 h 4626572"/>
              <a:gd name="connsiteX8-993" fmla="*/ 0 w 2128556"/>
              <a:gd name="connsiteY8-994" fmla="*/ 292265 h 4626572"/>
              <a:gd name="connsiteX0-995" fmla="*/ 2874 w 2131430"/>
              <a:gd name="connsiteY0-996" fmla="*/ 292265 h 4626572"/>
              <a:gd name="connsiteX1-997" fmla="*/ 233422 w 2131430"/>
              <a:gd name="connsiteY1-998" fmla="*/ 16472 h 4626572"/>
              <a:gd name="connsiteX2-999" fmla="*/ 1898501 w 2131430"/>
              <a:gd name="connsiteY2-1000" fmla="*/ 11711 h 4626572"/>
              <a:gd name="connsiteX3-1001" fmla="*/ 2131430 w 2131430"/>
              <a:gd name="connsiteY3-1002" fmla="*/ 297027 h 4626572"/>
              <a:gd name="connsiteX4-1003" fmla="*/ 2131430 w 2131430"/>
              <a:gd name="connsiteY4-1004" fmla="*/ 4360305 h 4626572"/>
              <a:gd name="connsiteX5-1005" fmla="*/ 1869925 w 2131430"/>
              <a:gd name="connsiteY5-1006" fmla="*/ 4626572 h 4626572"/>
              <a:gd name="connsiteX6-1007" fmla="*/ 257235 w 2131430"/>
              <a:gd name="connsiteY6-1008" fmla="*/ 4624191 h 4626572"/>
              <a:gd name="connsiteX7-1009" fmla="*/ 493 w 2131430"/>
              <a:gd name="connsiteY7-1010" fmla="*/ 4357924 h 4626572"/>
              <a:gd name="connsiteX8-1011" fmla="*/ 2874 w 2131430"/>
              <a:gd name="connsiteY8-1012" fmla="*/ 292265 h 462657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2131430" h="4626572">
                <a:moveTo>
                  <a:pt x="2874" y="292265"/>
                </a:moveTo>
                <a:cubicBezTo>
                  <a:pt x="2874" y="155731"/>
                  <a:pt x="101650" y="18853"/>
                  <a:pt x="233422" y="16472"/>
                </a:cubicBezTo>
                <a:cubicBezTo>
                  <a:pt x="556504" y="2654"/>
                  <a:pt x="1580975" y="-10045"/>
                  <a:pt x="1898501" y="11711"/>
                </a:cubicBezTo>
                <a:cubicBezTo>
                  <a:pt x="2042179" y="21236"/>
                  <a:pt x="2131430" y="160493"/>
                  <a:pt x="2131430" y="297027"/>
                </a:cubicBezTo>
                <a:lnTo>
                  <a:pt x="2131430" y="4360305"/>
                </a:lnTo>
                <a:cubicBezTo>
                  <a:pt x="2131430" y="4496839"/>
                  <a:pt x="2006459" y="4626572"/>
                  <a:pt x="1869925" y="4626572"/>
                </a:cubicBezTo>
                <a:lnTo>
                  <a:pt x="257235" y="4624191"/>
                </a:lnTo>
                <a:cubicBezTo>
                  <a:pt x="120701" y="4624191"/>
                  <a:pt x="493" y="4494458"/>
                  <a:pt x="493" y="4357924"/>
                </a:cubicBezTo>
                <a:cubicBezTo>
                  <a:pt x="-1888" y="3002704"/>
                  <a:pt x="5255" y="1647485"/>
                  <a:pt x="2874" y="292265"/>
                </a:cubicBezTo>
                <a:close/>
              </a:path>
            </a:pathLst>
          </a:custGeom>
          <a:blipFill>
            <a:blip r:embed="rId6"/>
            <a:stretch>
              <a:fillRect/>
            </a:stretch>
          </a:blipFill>
        </p:spPr>
        <p:txBody>
          <a:bodyPr anchor="ctr" anchorCtr="0"/>
          <a:lstStyle>
            <a:lvl1pPr marL="0" indent="0" algn="ctr">
              <a:buNone/>
              <a:defRPr/>
            </a:lvl1pPr>
          </a:lstStyle>
          <a:p>
            <a:r>
              <a:rPr lang="en-US"/>
              <a:t> </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8">
                                            <p:txEl>
                                              <p:pRg st="0" end="0"/>
                                            </p:txEl>
                                          </p:spTgt>
                                        </p:tgtEl>
                                        <p:attrNameLst>
                                          <p:attrName>style.visibility</p:attrName>
                                        </p:attrNameLst>
                                      </p:cBhvr>
                                      <p:to>
                                        <p:strVal val="visible"/>
                                      </p:to>
                                    </p:set>
                                    <p:animEffect transition="in" filter="wipe(left)">
                                      <p:cBhvr>
                                        <p:cTn id="11"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build="p">
        <p:tmplLst>
          <p:tmpl lvl="1">
            <p:tnLst>
              <p:par>
                <p:cTn presetID="22" presetClass="entr" presetSubtype="8"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152005"/>
            <a:ext cx="10515600" cy="1325563"/>
          </a:xfrm>
        </p:spPr>
        <p:txBody>
          <a:bodyPr>
            <a:normAutofit/>
          </a:bodyPr>
          <a:lstStyle>
            <a:lvl1pPr>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3" name="Content Placeholder 2"/>
          <p:cNvSpPr>
            <a:spLocks noGrp="1"/>
          </p:cNvSpPr>
          <p:nvPr>
            <p:ph idx="1" hasCustomPrompt="1"/>
          </p:nvPr>
        </p:nvSpPr>
        <p:spPr/>
        <p:txBody>
          <a:bodyPr>
            <a:normAutofit/>
          </a:bodyPr>
          <a:lstStyle>
            <a:lvl1pPr marL="0" indent="0" algn="just">
              <a:lnSpc>
                <a:spcPct val="100000"/>
              </a:lnSpc>
              <a:spcBef>
                <a:spcPts val="1200"/>
              </a:spcBef>
              <a:buNone/>
              <a:defRPr sz="2400">
                <a:latin typeface="Readex Pro" pitchFamily="2" charset="-78"/>
                <a:cs typeface="Readex Pro" pitchFamily="2" charset="-78"/>
              </a:defRPr>
            </a:lvl1pPr>
            <a:lvl2pPr marL="457200" indent="0" algn="just">
              <a:lnSpc>
                <a:spcPct val="100000"/>
              </a:lnSpc>
              <a:buNone/>
              <a:defRPr sz="2400">
                <a:latin typeface="Readex Pro" pitchFamily="2" charset="-78"/>
                <a:cs typeface="Readex Pro" pitchFamily="2" charset="-78"/>
              </a:defRPr>
            </a:lvl2pPr>
            <a:lvl3pPr marL="914400" indent="0" algn="just">
              <a:lnSpc>
                <a:spcPct val="100000"/>
              </a:lnSpc>
              <a:buNone/>
              <a:defRPr sz="2000">
                <a:latin typeface="Readex Pro" pitchFamily="2" charset="-78"/>
                <a:cs typeface="Readex Pro" pitchFamily="2" charset="-78"/>
              </a:defRPr>
            </a:lvl3pPr>
            <a:lvl4pPr marL="1371600" indent="0" algn="just">
              <a:lnSpc>
                <a:spcPct val="100000"/>
              </a:lnSpc>
              <a:buNone/>
              <a:defRPr sz="1800">
                <a:latin typeface="Readex Pro" pitchFamily="2" charset="-78"/>
                <a:cs typeface="Readex Pro" pitchFamily="2" charset="-78"/>
              </a:defRPr>
            </a:lvl4pPr>
            <a:lvl5pPr marL="1828800" indent="0" algn="just">
              <a:lnSpc>
                <a:spcPct val="100000"/>
              </a:lnSpc>
              <a:buNone/>
              <a:defRPr sz="1800">
                <a:latin typeface="Readex Pro" pitchFamily="2" charset="-78"/>
                <a:cs typeface="Readex Pro" pitchFamily="2" charset="-78"/>
              </a:defRPr>
            </a:lvl5pPr>
          </a:lstStyle>
          <a:p>
            <a:pPr lvl="0"/>
            <a:r>
              <a:rPr lang="en-US"/>
              <a:t>Nội dung</a:t>
            </a:r>
            <a:endParaRPr lang="en-US" dirty="0"/>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656" y="656757"/>
            <a:ext cx="292100" cy="292100"/>
          </a:xfrm>
          <a:prstGeom prst="rect">
            <a:avLst/>
          </a:prstGeom>
        </p:spPr>
      </p:pic>
      <p:pic>
        <p:nvPicPr>
          <p:cNvPr id="20" name="Picture 19"/>
          <p:cNvPicPr>
            <a:picLocks noChangeAspect="1"/>
          </p:cNvPicPr>
          <p:nvPr userDrawn="1"/>
        </p:nvPicPr>
        <p:blipFill>
          <a:blip r:embed="rId3"/>
          <a:stretch>
            <a:fillRect/>
          </a:stretch>
        </p:blipFill>
        <p:spPr>
          <a:xfrm>
            <a:off x="11987783" y="93587"/>
            <a:ext cx="107165" cy="107007"/>
          </a:xfrm>
          <a:prstGeom prst="rect">
            <a:avLst/>
          </a:prstGeom>
        </p:spPr>
      </p:pic>
      <p:sp>
        <p:nvSpPr>
          <p:cNvPr id="4"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5" name="Rectangle 4"/>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6" name="Rectangle 5"/>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8" name="Group 7"/>
          <p:cNvGrpSpPr/>
          <p:nvPr userDrawn="1"/>
        </p:nvGrpSpPr>
        <p:grpSpPr>
          <a:xfrm>
            <a:off x="817685" y="6410864"/>
            <a:ext cx="2760487" cy="403790"/>
            <a:chOff x="741485" y="6410864"/>
            <a:chExt cx="2760487" cy="403790"/>
          </a:xfrm>
        </p:grpSpPr>
        <p:sp>
          <p:nvSpPr>
            <p:cNvPr id="9" name="TextBox 8"/>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2" name="Picture 11"/>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4"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00D1CE85-AA59-46D7-98F4-301D80B4061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B05A01-6F48-4D1A-BEA9-613C8F70D2DA}"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152005"/>
            <a:ext cx="10515600" cy="1325563"/>
          </a:xfrm>
        </p:spPr>
        <p:txBody>
          <a:bodyPr>
            <a:normAutofit/>
          </a:bodyPr>
          <a:lstStyle>
            <a:lvl1pPr>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3" name="Content Placeholder 2"/>
          <p:cNvSpPr>
            <a:spLocks noGrp="1"/>
          </p:cNvSpPr>
          <p:nvPr>
            <p:ph idx="1" hasCustomPrompt="1"/>
          </p:nvPr>
        </p:nvSpPr>
        <p:spPr/>
        <p:txBody>
          <a:bodyPr>
            <a:normAutofit/>
          </a:bodyPr>
          <a:lstStyle>
            <a:lvl1pPr marL="0" indent="0" algn="just">
              <a:lnSpc>
                <a:spcPct val="100000"/>
              </a:lnSpc>
              <a:spcBef>
                <a:spcPts val="1200"/>
              </a:spcBef>
              <a:buNone/>
              <a:defRPr sz="2400">
                <a:latin typeface="Readex Pro" pitchFamily="2" charset="-78"/>
                <a:cs typeface="Readex Pro" pitchFamily="2" charset="-78"/>
              </a:defRPr>
            </a:lvl1pPr>
            <a:lvl2pPr marL="457200" indent="0" algn="just">
              <a:lnSpc>
                <a:spcPct val="100000"/>
              </a:lnSpc>
              <a:buNone/>
              <a:defRPr sz="2400">
                <a:latin typeface="Readex Pro" pitchFamily="2" charset="-78"/>
                <a:cs typeface="Readex Pro" pitchFamily="2" charset="-78"/>
              </a:defRPr>
            </a:lvl2pPr>
            <a:lvl3pPr marL="914400" indent="0" algn="just">
              <a:lnSpc>
                <a:spcPct val="100000"/>
              </a:lnSpc>
              <a:buNone/>
              <a:defRPr sz="2000">
                <a:latin typeface="Readex Pro" pitchFamily="2" charset="-78"/>
                <a:cs typeface="Readex Pro" pitchFamily="2" charset="-78"/>
              </a:defRPr>
            </a:lvl3pPr>
            <a:lvl4pPr marL="1371600" indent="0" algn="just">
              <a:lnSpc>
                <a:spcPct val="100000"/>
              </a:lnSpc>
              <a:buNone/>
              <a:defRPr sz="1800">
                <a:latin typeface="Readex Pro" pitchFamily="2" charset="-78"/>
                <a:cs typeface="Readex Pro" pitchFamily="2" charset="-78"/>
              </a:defRPr>
            </a:lvl4pPr>
            <a:lvl5pPr marL="1828800" indent="0" algn="just">
              <a:lnSpc>
                <a:spcPct val="100000"/>
              </a:lnSpc>
              <a:buNone/>
              <a:defRPr sz="1800">
                <a:latin typeface="Readex Pro" pitchFamily="2" charset="-78"/>
                <a:cs typeface="Readex Pro" pitchFamily="2" charset="-78"/>
              </a:defRPr>
            </a:lvl5pPr>
          </a:lstStyle>
          <a:p>
            <a:pPr lvl="0"/>
            <a:r>
              <a:rPr lang="en-US"/>
              <a:t>Nội dung</a:t>
            </a:r>
            <a:endParaRPr lang="en-US" dirty="0"/>
          </a:p>
        </p:txBody>
      </p:sp>
      <p:pic>
        <p:nvPicPr>
          <p:cNvPr id="13" name="Picture 12"/>
          <p:cNvPicPr>
            <a:picLocks noChangeAspect="1"/>
          </p:cNvPicPr>
          <p:nvPr userDrawn="1"/>
        </p:nvPicPr>
        <p:blipFill>
          <a:blip r:embed="rId2">
            <a:alphaModFix amt="85000"/>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656" y="656757"/>
            <a:ext cx="292100" cy="292100"/>
          </a:xfrm>
          <a:prstGeom prst="rect">
            <a:avLst/>
          </a:prstGeom>
        </p:spPr>
      </p:pic>
      <p:pic>
        <p:nvPicPr>
          <p:cNvPr id="20" name="Picture 19"/>
          <p:cNvPicPr>
            <a:picLocks noChangeAspect="1"/>
          </p:cNvPicPr>
          <p:nvPr userDrawn="1"/>
        </p:nvPicPr>
        <p:blipFill>
          <a:blip r:embed="rId4"/>
          <a:stretch>
            <a:fillRect/>
          </a:stretch>
        </p:blipFill>
        <p:spPr>
          <a:xfrm>
            <a:off x="11987783" y="93587"/>
            <a:ext cx="107165" cy="107007"/>
          </a:xfrm>
          <a:prstGeom prst="rect">
            <a:avLst/>
          </a:prstGeom>
        </p:spPr>
      </p:pic>
      <p:sp>
        <p:nvSpPr>
          <p:cNvPr id="4"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5" name="Rectangle 4"/>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6" name="Rectangle 5"/>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8" name="Group 7"/>
          <p:cNvGrpSpPr/>
          <p:nvPr userDrawn="1"/>
        </p:nvGrpSpPr>
        <p:grpSpPr>
          <a:xfrm>
            <a:off x="817685" y="6410864"/>
            <a:ext cx="2760487" cy="403790"/>
            <a:chOff x="741485" y="6410864"/>
            <a:chExt cx="2760487" cy="403790"/>
          </a:xfrm>
        </p:grpSpPr>
        <p:sp>
          <p:nvSpPr>
            <p:cNvPr id="9" name="TextBox 8"/>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2" name="Picture 11"/>
          <p:cNvPicPr>
            <a:picLocks noChangeAspect="1"/>
          </p:cNvPicPr>
          <p:nvPr userDrawn="1"/>
        </p:nvPicPr>
        <p:blipFill>
          <a:blip r:embed="rId5"/>
          <a:stretch>
            <a:fillRect/>
          </a:stretch>
        </p:blipFill>
        <p:spPr>
          <a:xfrm>
            <a:off x="2583391" y="6481985"/>
            <a:ext cx="9339545" cy="118261"/>
          </a:xfrm>
          <a:prstGeom prst="rect">
            <a:avLst/>
          </a:prstGeom>
        </p:spPr>
      </p:pic>
      <p:sp>
        <p:nvSpPr>
          <p:cNvPr id="14"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5"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Left - Placeholder Right">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a:alphaModFix amt="85000"/>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sp>
        <p:nvSpPr>
          <p:cNvPr id="16" name="Title 1"/>
          <p:cNvSpPr>
            <a:spLocks noGrp="1"/>
          </p:cNvSpPr>
          <p:nvPr userDrawn="1">
            <p:ph type="ctrTitle" hasCustomPrompt="1"/>
          </p:nvPr>
        </p:nvSpPr>
        <p:spPr>
          <a:xfrm>
            <a:off x="514350" y="1125114"/>
            <a:ext cx="446722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userDrawn="1">
            <p:ph type="subTitle" idx="1" hasCustomPrompt="1"/>
          </p:nvPr>
        </p:nvSpPr>
        <p:spPr>
          <a:xfrm>
            <a:off x="514348" y="2885650"/>
            <a:ext cx="4467229" cy="2244548"/>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 </a:t>
            </a:r>
            <a:endParaRPr lang="en-US" dirty="0"/>
          </a:p>
        </p:txBody>
      </p:sp>
      <p:sp>
        <p:nvSpPr>
          <p:cNvPr id="19" name="Content Placeholder 9"/>
          <p:cNvSpPr>
            <a:spLocks noGrp="1"/>
          </p:cNvSpPr>
          <p:nvPr userDrawn="1">
            <p:ph sz="quarter" idx="12" hasCustomPrompt="1"/>
          </p:nvPr>
        </p:nvSpPr>
        <p:spPr>
          <a:xfrm>
            <a:off x="5667375" y="1125114"/>
            <a:ext cx="5381626" cy="3952875"/>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20" name="Picture 19"/>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3" name="Rectangle 2"/>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4" name="Rectangle 3"/>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6" name="Group 5"/>
          <p:cNvGrpSpPr/>
          <p:nvPr userDrawn="1"/>
        </p:nvGrpSpPr>
        <p:grpSpPr>
          <a:xfrm>
            <a:off x="817685" y="6410864"/>
            <a:ext cx="2760487" cy="403790"/>
            <a:chOff x="741485" y="6410864"/>
            <a:chExt cx="2760487" cy="403790"/>
          </a:xfrm>
        </p:grpSpPr>
        <p:sp>
          <p:nvSpPr>
            <p:cNvPr id="7" name="TextBox 6"/>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0" name="Picture 9"/>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2"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laceholder Left - Title Right ">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sp>
        <p:nvSpPr>
          <p:cNvPr id="16" name="Title 1"/>
          <p:cNvSpPr>
            <a:spLocks noGrp="1"/>
          </p:cNvSpPr>
          <p:nvPr userDrawn="1">
            <p:ph type="ctrTitle" hasCustomPrompt="1"/>
          </p:nvPr>
        </p:nvSpPr>
        <p:spPr>
          <a:xfrm>
            <a:off x="6737350" y="1332588"/>
            <a:ext cx="446722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userDrawn="1">
            <p:ph type="subTitle" idx="1" hasCustomPrompt="1"/>
          </p:nvPr>
        </p:nvSpPr>
        <p:spPr>
          <a:xfrm>
            <a:off x="6737348" y="3093124"/>
            <a:ext cx="4467229" cy="2192339"/>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19" name="Content Placeholder 9"/>
          <p:cNvSpPr>
            <a:spLocks noGrp="1"/>
          </p:cNvSpPr>
          <p:nvPr userDrawn="1">
            <p:ph sz="quarter" idx="12" hasCustomPrompt="1"/>
          </p:nvPr>
        </p:nvSpPr>
        <p:spPr>
          <a:xfrm>
            <a:off x="624706" y="1332588"/>
            <a:ext cx="5381626" cy="3952875"/>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17" name="Picture 16"/>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3" name="Rectangle 2"/>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4" name="Rectangle 3"/>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6" name="Group 5"/>
          <p:cNvGrpSpPr/>
          <p:nvPr userDrawn="1"/>
        </p:nvGrpSpPr>
        <p:grpSpPr>
          <a:xfrm>
            <a:off x="817685" y="6410864"/>
            <a:ext cx="2760487" cy="403790"/>
            <a:chOff x="741485" y="6410864"/>
            <a:chExt cx="2760487" cy="403790"/>
          </a:xfrm>
        </p:grpSpPr>
        <p:sp>
          <p:nvSpPr>
            <p:cNvPr id="7" name="TextBox 6"/>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0" name="Picture 9"/>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2"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1" Type="http://schemas.openxmlformats.org/officeDocument/2006/relationships/theme" Target="../theme/theme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9.xml"/><Relationship Id="rId8" Type="http://schemas.openxmlformats.org/officeDocument/2006/relationships/slideLayout" Target="../slideLayouts/slideLayout38.xml"/><Relationship Id="rId7" Type="http://schemas.openxmlformats.org/officeDocument/2006/relationships/slideLayout" Target="../slideLayouts/slideLayout37.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 Id="rId31" Type="http://schemas.openxmlformats.org/officeDocument/2006/relationships/theme" Target="../theme/theme2.xml"/><Relationship Id="rId30" Type="http://schemas.openxmlformats.org/officeDocument/2006/relationships/slideLayout" Target="../slideLayouts/slideLayout60.xml"/><Relationship Id="rId3" Type="http://schemas.openxmlformats.org/officeDocument/2006/relationships/slideLayout" Target="../slideLayouts/slideLayout33.xml"/><Relationship Id="rId29" Type="http://schemas.openxmlformats.org/officeDocument/2006/relationships/slideLayout" Target="../slideLayouts/slideLayout59.xml"/><Relationship Id="rId28" Type="http://schemas.openxmlformats.org/officeDocument/2006/relationships/slideLayout" Target="../slideLayouts/slideLayout58.xml"/><Relationship Id="rId27" Type="http://schemas.openxmlformats.org/officeDocument/2006/relationships/slideLayout" Target="../slideLayouts/slideLayout57.xml"/><Relationship Id="rId26" Type="http://schemas.openxmlformats.org/officeDocument/2006/relationships/slideLayout" Target="../slideLayouts/slideLayout56.xml"/><Relationship Id="rId25" Type="http://schemas.openxmlformats.org/officeDocument/2006/relationships/slideLayout" Target="../slideLayouts/slideLayout55.xml"/><Relationship Id="rId24" Type="http://schemas.openxmlformats.org/officeDocument/2006/relationships/slideLayout" Target="../slideLayouts/slideLayout54.xml"/><Relationship Id="rId23" Type="http://schemas.openxmlformats.org/officeDocument/2006/relationships/slideLayout" Target="../slideLayouts/slideLayout53.xml"/><Relationship Id="rId22" Type="http://schemas.openxmlformats.org/officeDocument/2006/relationships/slideLayout" Target="../slideLayouts/slideLayout52.xml"/><Relationship Id="rId21" Type="http://schemas.openxmlformats.org/officeDocument/2006/relationships/slideLayout" Target="../slideLayouts/slideLayout51.xml"/><Relationship Id="rId20" Type="http://schemas.openxmlformats.org/officeDocument/2006/relationships/slideLayout" Target="../slideLayouts/slideLayout50.xml"/><Relationship Id="rId2" Type="http://schemas.openxmlformats.org/officeDocument/2006/relationships/slideLayout" Target="../slideLayouts/slideLayout32.xml"/><Relationship Id="rId19" Type="http://schemas.openxmlformats.org/officeDocument/2006/relationships/slideLayout" Target="../slideLayouts/slideLayout49.xml"/><Relationship Id="rId18" Type="http://schemas.openxmlformats.org/officeDocument/2006/relationships/slideLayout" Target="../slideLayouts/slideLayout48.xml"/><Relationship Id="rId17" Type="http://schemas.openxmlformats.org/officeDocument/2006/relationships/slideLayout" Target="../slideLayouts/slideLayout47.xml"/><Relationship Id="rId16" Type="http://schemas.openxmlformats.org/officeDocument/2006/relationships/slideLayout" Target="../slideLayouts/slideLayout46.xml"/><Relationship Id="rId15" Type="http://schemas.openxmlformats.org/officeDocument/2006/relationships/slideLayout" Target="../slideLayouts/slideLayout45.xml"/><Relationship Id="rId14" Type="http://schemas.openxmlformats.org/officeDocument/2006/relationships/slideLayout" Target="../slideLayouts/slideLayout44.xml"/><Relationship Id="rId13" Type="http://schemas.openxmlformats.org/officeDocument/2006/relationships/slideLayout" Target="../slideLayouts/slideLayout43.xml"/><Relationship Id="rId12" Type="http://schemas.openxmlformats.org/officeDocument/2006/relationships/slideLayout" Target="../slideLayouts/slideLayout42.xml"/><Relationship Id="rId11" Type="http://schemas.openxmlformats.org/officeDocument/2006/relationships/slideLayout" Target="../slideLayouts/slideLayout41.xml"/><Relationship Id="rId10" Type="http://schemas.openxmlformats.org/officeDocument/2006/relationships/slideLayout" Target="../slideLayouts/slideLayout40.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K2D" panose="00000500000000000000" pitchFamily="2" charset="-34"/>
              </a:defRPr>
            </a:lvl1pPr>
          </a:lstStyle>
          <a:p>
            <a:fld id="{00D1CE85-AA59-46D7-98F4-301D80B40614}"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K2D" panose="00000500000000000000" pitchFamily="2" charset="-34"/>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K2D" panose="00000500000000000000" pitchFamily="2" charset="-34"/>
              </a:defRPr>
            </a:lvl1pPr>
          </a:lstStyle>
          <a:p>
            <a:fld id="{B9B05A01-6F48-4D1A-BEA9-613C8F70D2DA}"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p:txStyles>
    <p:titleStyle>
      <a:lvl1pPr algn="l" defTabSz="914400" rtl="0" eaLnBrk="1" latinLnBrk="0" hangingPunct="1">
        <a:lnSpc>
          <a:spcPct val="90000"/>
        </a:lnSpc>
        <a:spcBef>
          <a:spcPct val="0"/>
        </a:spcBef>
        <a:buNone/>
        <a:defRPr sz="4400" b="0" i="0" kern="1200">
          <a:solidFill>
            <a:schemeClr val="tx1"/>
          </a:solidFill>
          <a:latin typeface="K2D" panose="00000500000000000000" pitchFamily="2" charset="-34"/>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Readex Pro" pitchFamily="2" charset="-78"/>
          <a:ea typeface="+mn-ea"/>
          <a:cs typeface="Readex Pro" pitchFamily="2" charset="-78"/>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Readex Pro" pitchFamily="2" charset="-78"/>
          <a:ea typeface="+mn-ea"/>
          <a:cs typeface="Readex Pro" pitchFamily="2" charset="-78"/>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Readex Pro" pitchFamily="2" charset="-78"/>
          <a:ea typeface="+mn-ea"/>
          <a:cs typeface="Readex Pro" pitchFamily="2" charset="-78"/>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eadex Pro" pitchFamily="2" charset="-78"/>
          <a:ea typeface="+mn-ea"/>
          <a:cs typeface="Readex Pro" pitchFamily="2" charset="-78"/>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eadex Pro" pitchFamily="2" charset="-78"/>
          <a:ea typeface="+mn-ea"/>
          <a:cs typeface="Readex Pro" pitchFamily="2"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K2D" panose="00000500000000000000" pitchFamily="2" charset="-34"/>
              </a:defRPr>
            </a:lvl1pPr>
          </a:lstStyle>
          <a:p>
            <a:fld id="{00D1CE85-AA59-46D7-98F4-301D80B40614}"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K2D" panose="00000500000000000000" pitchFamily="2" charset="-34"/>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K2D" panose="00000500000000000000" pitchFamily="2" charset="-34"/>
              </a:defRPr>
            </a:lvl1pPr>
          </a:lstStyle>
          <a:p>
            <a:fld id="{B9B05A01-6F48-4D1A-BEA9-613C8F70D2DA}"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 id="2147483709" r:id="rId30"/>
  </p:sldLayoutIdLst>
  <p:txStyles>
    <p:titleStyle>
      <a:lvl1pPr algn="l" defTabSz="914400" rtl="0" eaLnBrk="1" latinLnBrk="0" hangingPunct="1">
        <a:lnSpc>
          <a:spcPct val="90000"/>
        </a:lnSpc>
        <a:spcBef>
          <a:spcPct val="0"/>
        </a:spcBef>
        <a:buNone/>
        <a:defRPr sz="4400" b="0" i="0" kern="1200">
          <a:solidFill>
            <a:schemeClr val="tx1"/>
          </a:solidFill>
          <a:latin typeface="K2D" panose="00000500000000000000" pitchFamily="2" charset="-34"/>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Readex Pro" pitchFamily="2" charset="-78"/>
          <a:ea typeface="+mn-ea"/>
          <a:cs typeface="Readex Pro" pitchFamily="2" charset="-78"/>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Readex Pro" pitchFamily="2" charset="-78"/>
          <a:ea typeface="+mn-ea"/>
          <a:cs typeface="Readex Pro" pitchFamily="2" charset="-78"/>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Readex Pro" pitchFamily="2" charset="-78"/>
          <a:ea typeface="+mn-ea"/>
          <a:cs typeface="Readex Pro" pitchFamily="2" charset="-78"/>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eadex Pro" pitchFamily="2" charset="-78"/>
          <a:ea typeface="+mn-ea"/>
          <a:cs typeface="Readex Pro" pitchFamily="2" charset="-78"/>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eadex Pro" pitchFamily="2" charset="-78"/>
          <a:ea typeface="+mn-ea"/>
          <a:cs typeface="Readex Pro" pitchFamily="2"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53.xml"/><Relationship Id="rId4" Type="http://schemas.openxmlformats.org/officeDocument/2006/relationships/tags" Target="../tags/tag1.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53.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3.xml"/><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53.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3.xml"/><Relationship Id="rId2" Type="http://schemas.openxmlformats.org/officeDocument/2006/relationships/image" Target="../media/image25.png"/><Relationship Id="rId1"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53.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tags" Target="../tags/tag4.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53.xml"/><Relationship Id="rId1"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3.xml"/><Relationship Id="rId2" Type="http://schemas.openxmlformats.org/officeDocument/2006/relationships/image" Target="../media/image29.png"/><Relationship Id="rId1" Type="http://schemas.openxmlformats.org/officeDocument/2006/relationships/tags" Target="../tags/tag5.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3.xml"/><Relationship Id="rId2" Type="http://schemas.openxmlformats.org/officeDocument/2006/relationships/image" Target="../media/image30.png"/><Relationship Id="rId1" Type="http://schemas.openxmlformats.org/officeDocument/2006/relationships/tags" Target="../tags/tag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53.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image" Target="../media/image14.png"/><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3.xml"/><Relationship Id="rId2" Type="http://schemas.openxmlformats.org/officeDocument/2006/relationships/image" Target="../media/image15.png"/><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53.xml"/><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53.xml"/><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sym typeface="+mn-ea"/>
              </a:rPr>
              <a:t>BÁO CÁO ĐỒ ÁN</a:t>
            </a:r>
            <a:br>
              <a:rPr lang="en-US" b="1" dirty="0" smtClean="0"/>
            </a:br>
            <a:r>
              <a:rPr lang="en-US" dirty="0" smtClean="0">
                <a:sym typeface="+mn-ea"/>
              </a:rPr>
              <a:t>THÔNG TIN SỢI QUANG</a:t>
            </a:r>
            <a:br>
              <a:rPr lang="en-US" b="1" dirty="0" smtClean="0"/>
            </a:br>
            <a:r>
              <a:rPr lang="en-US" dirty="0" smtClean="0">
                <a:sym typeface="+mn-ea"/>
              </a:rPr>
              <a:t>HK1 (2024-2025)</a:t>
            </a:r>
            <a:endParaRPr lang="en-US" dirty="0" smtClean="0"/>
          </a:p>
        </p:txBody>
      </p:sp>
      <p:sp>
        <p:nvSpPr>
          <p:cNvPr id="3" name="Subtitle 2"/>
          <p:cNvSpPr>
            <a:spLocks noGrp="1"/>
          </p:cNvSpPr>
          <p:nvPr>
            <p:ph type="subTitle" idx="1"/>
          </p:nvPr>
        </p:nvSpPr>
        <p:spPr/>
        <p:txBody>
          <a:bodyPr/>
          <a:lstStyle/>
          <a:p>
            <a:pPr algn="ctr">
              <a:lnSpc>
                <a:spcPct val="100000"/>
              </a:lnSpc>
              <a:buClrTx/>
              <a:buSzTx/>
              <a:buFontTx/>
            </a:pPr>
            <a:r>
              <a:rPr lang="en-US" sz="4400" b="1" dirty="0" smtClean="0">
                <a:latin typeface="K2D" panose="00000500000000000000" pitchFamily="2" charset="-34"/>
                <a:ea typeface="+mj-ea"/>
                <a:cs typeface="K2D" panose="00000500000000000000" pitchFamily="2" charset="-34"/>
                <a:sym typeface="+mn-ea"/>
              </a:rPr>
              <a:t>Nhóm : 03</a:t>
            </a:r>
            <a:endParaRPr lang="en-US" sz="4400" b="1" dirty="0" smtClean="0">
              <a:latin typeface="K2D" panose="00000500000000000000" pitchFamily="2" charset="-34"/>
              <a:ea typeface="+mj-ea"/>
              <a:cs typeface="K2D" panose="00000500000000000000" pitchFamily="2" charset="-34"/>
              <a:sym typeface="+mn-ea"/>
            </a:endParaRPr>
          </a:p>
        </p:txBody>
      </p:sp>
      <p:sp>
        <p:nvSpPr>
          <p:cNvPr id="4" name="Text Placeholder 3"/>
          <p:cNvSpPr>
            <a:spLocks noGrp="1"/>
          </p:cNvSpPr>
          <p:nvPr>
            <p:ph type="body" sz="quarter" idx="12"/>
          </p:nvPr>
        </p:nvSpPr>
        <p:spPr>
          <a:xfrm>
            <a:off x="493395" y="4924425"/>
            <a:ext cx="11205845" cy="902335"/>
          </a:xfrm>
        </p:spPr>
        <p:txBody>
          <a:bodyPr/>
          <a:lstStyle/>
          <a:p>
            <a:pPr marL="0" marR="0" lvl="0" algn="ctr" defTabSz="914400" rtl="0" eaLnBrk="1" latinLnBrk="0" hangingPunct="1">
              <a:lnSpc>
                <a:spcPct val="90000"/>
              </a:lnSpc>
              <a:spcBef>
                <a:spcPts val="1000"/>
              </a:spcBef>
              <a:buClrTx/>
              <a:buSzTx/>
              <a:buNone/>
            </a:pPr>
            <a:r>
              <a:rPr lang="en-US" dirty="0" smtClean="0">
                <a:sym typeface="+mn-ea"/>
              </a:rPr>
              <a:t>Giảng Viên hướng dẫn: Thầy Trần Nhựt Khải Hoàn</a:t>
            </a:r>
            <a:endParaRPr lang="en-US" dirty="0" smtClean="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rcRect t="7603" b="6631"/>
          <a:stretch>
            <a:fillRect/>
          </a:stretch>
        </p:blipFill>
        <p:spPr>
          <a:xfrm>
            <a:off x="8070215" y="183515"/>
            <a:ext cx="4016375" cy="3416935"/>
          </a:xfrm>
          <a:prstGeom prst="rect">
            <a:avLst/>
          </a:prstGeom>
        </p:spPr>
      </p:pic>
      <p:pic>
        <p:nvPicPr>
          <p:cNvPr id="7" name="Picture 6"/>
          <p:cNvPicPr>
            <a:picLocks noChangeAspect="1"/>
          </p:cNvPicPr>
          <p:nvPr/>
        </p:nvPicPr>
        <p:blipFill>
          <a:blip r:embed="rId2"/>
          <a:stretch>
            <a:fillRect/>
          </a:stretch>
        </p:blipFill>
        <p:spPr>
          <a:xfrm>
            <a:off x="8384540" y="4999355"/>
            <a:ext cx="3702050" cy="1447800"/>
          </a:xfrm>
          <a:prstGeom prst="rect">
            <a:avLst/>
          </a:prstGeom>
        </p:spPr>
      </p:pic>
      <p:pic>
        <p:nvPicPr>
          <p:cNvPr id="14" name="Picture 13"/>
          <p:cNvPicPr>
            <a:picLocks noChangeAspect="1"/>
          </p:cNvPicPr>
          <p:nvPr/>
        </p:nvPicPr>
        <p:blipFill>
          <a:blip r:embed="rId3"/>
          <a:stretch>
            <a:fillRect/>
          </a:stretch>
        </p:blipFill>
        <p:spPr>
          <a:xfrm>
            <a:off x="8383905" y="3611245"/>
            <a:ext cx="3702685" cy="1306195"/>
          </a:xfrm>
          <a:prstGeom prst="rect">
            <a:avLst/>
          </a:prstGeom>
        </p:spPr>
      </p:pic>
      <p:sp>
        <p:nvSpPr>
          <p:cNvPr id="18" name="Text Box 17"/>
          <p:cNvSpPr txBox="1"/>
          <p:nvPr/>
        </p:nvSpPr>
        <p:spPr>
          <a:xfrm>
            <a:off x="419735" y="807085"/>
            <a:ext cx="7175500" cy="829945"/>
          </a:xfrm>
          <a:prstGeom prst="rect">
            <a:avLst/>
          </a:prstGeom>
          <a:noFill/>
        </p:spPr>
        <p:txBody>
          <a:bodyPr wrap="square" rtlCol="0">
            <a:spAutoFit/>
          </a:bodyPr>
          <a:p>
            <a:r>
              <a:rPr lang="vi-VN" altLang="en-US" sz="2400" b="1">
                <a:solidFill>
                  <a:srgbClr val="1F5CAA"/>
                </a:solidFill>
              </a:rPr>
              <a:t>1. Máy phát quang Máy phát quang 1550nm FWT-1550DPS</a:t>
            </a:r>
            <a:endParaRPr lang="vi-VN" altLang="en-US" sz="2400" b="1">
              <a:solidFill>
                <a:srgbClr val="1F5CAA"/>
              </a:solidFill>
            </a:endParaRPr>
          </a:p>
        </p:txBody>
      </p:sp>
      <p:graphicFrame>
        <p:nvGraphicFramePr>
          <p:cNvPr id="25" name="Table 24"/>
          <p:cNvGraphicFramePr/>
          <p:nvPr>
            <p:custDataLst>
              <p:tags r:id="rId4"/>
            </p:custDataLst>
          </p:nvPr>
        </p:nvGraphicFramePr>
        <p:xfrm>
          <a:off x="266065" y="1849120"/>
          <a:ext cx="7482840" cy="3591560"/>
        </p:xfrm>
        <a:graphic>
          <a:graphicData uri="http://schemas.openxmlformats.org/drawingml/2006/table">
            <a:tbl>
              <a:tblPr firstRow="1" bandRow="1">
                <a:tableStyleId>{5C22544A-7EE6-4342-B048-85BDC9FD1C3A}</a:tableStyleId>
              </a:tblPr>
              <a:tblGrid>
                <a:gridCol w="1640205"/>
                <a:gridCol w="846455"/>
                <a:gridCol w="1270635"/>
                <a:gridCol w="3725545"/>
              </a:tblGrid>
              <a:tr h="581660">
                <a:tc>
                  <a:txBody>
                    <a:bodyPr/>
                    <a:p>
                      <a:pPr fontAlgn="b"/>
                      <a:r>
                        <a:rPr lang="vi-VN" sz="1800" b="1">
                          <a:solidFill>
                            <a:srgbClr val="FFFFFF"/>
                          </a:solidFill>
                          <a:latin typeface="Arial" panose="020B0604020202020204" pitchFamily="34" charset="0"/>
                          <a:ea typeface="Arial" panose="020B0604020202020204"/>
                          <a:cs typeface="Arial" panose="020B0604020202020204" pitchFamily="34" charset="0"/>
                        </a:rPr>
                        <a:t>Thông số</a:t>
                      </a:r>
                      <a:endParaRPr lang="vi-VN" sz="1800" b="1">
                        <a:solidFill>
                          <a:srgbClr val="FFFFFF"/>
                        </a:solidFill>
                        <a:latin typeface="Arial" panose="020B0604020202020204" pitchFamily="34" charset="0"/>
                        <a:ea typeface="Arial" panose="020B0604020202020204"/>
                        <a:cs typeface="Arial" panose="020B0604020202020204" pitchFamily="34" charset="0"/>
                      </a:endParaRPr>
                    </a:p>
                  </a:txBody>
                  <a:tcPr marL="23177" marR="23177" marT="15557" marB="15557" anchor="b" anchorCtr="0"/>
                </a:tc>
                <a:tc>
                  <a:txBody>
                    <a:bodyPr/>
                    <a:p>
                      <a:pPr fontAlgn="b"/>
                      <a:r>
                        <a:rPr lang="vi-VN" sz="1800" b="1">
                          <a:solidFill>
                            <a:srgbClr val="FFFFFF"/>
                          </a:solidFill>
                          <a:latin typeface="Arial" panose="020B0604020202020204" pitchFamily="34" charset="0"/>
                          <a:ea typeface="Arial" panose="020B0604020202020204"/>
                          <a:cs typeface="Arial" panose="020B0604020202020204" pitchFamily="34" charset="0"/>
                        </a:rPr>
                        <a:t>đơn vị</a:t>
                      </a:r>
                      <a:endParaRPr lang="vi-VN" sz="1800" b="1">
                        <a:solidFill>
                          <a:srgbClr val="FFFFFF"/>
                        </a:solidFill>
                        <a:latin typeface="Arial" panose="020B0604020202020204" pitchFamily="34" charset="0"/>
                        <a:ea typeface="Arial" panose="020B0604020202020204"/>
                        <a:cs typeface="Arial" panose="020B0604020202020204" pitchFamily="34" charset="0"/>
                      </a:endParaRPr>
                    </a:p>
                  </a:txBody>
                  <a:tcPr marL="23177" marR="23177" marT="15557" marB="15557" anchor="b" anchorCtr="0"/>
                </a:tc>
                <a:tc>
                  <a:txBody>
                    <a:bodyPr/>
                    <a:p>
                      <a:pPr algn="l">
                        <a:buClrTx/>
                        <a:buSzTx/>
                        <a:buFontTx/>
                      </a:pPr>
                      <a:r>
                        <a:rPr lang="vi-VN" altLang="en-US" sz="1800" b="1">
                          <a:latin typeface="Arial" panose="020B0604020202020204" pitchFamily="34" charset="0"/>
                          <a:cs typeface="Arial" panose="020B0604020202020204" pitchFamily="34" charset="0"/>
                        </a:rPr>
                        <a:t>Giá </a:t>
                      </a:r>
                      <a:r>
                        <a:rPr lang="vi-VN" altLang="en-US" sz="1800" b="1">
                          <a:latin typeface="Arial" panose="020B0604020202020204" pitchFamily="34" charset="0"/>
                          <a:cs typeface="Arial" panose="020B0604020202020204" pitchFamily="34" charset="0"/>
                        </a:rPr>
                        <a:t>trị</a:t>
                      </a:r>
                      <a:endParaRPr lang="vi-VN" altLang="en-US" sz="1800" b="1">
                        <a:latin typeface="Arial" panose="020B0604020202020204" pitchFamily="34" charset="0"/>
                        <a:cs typeface="Arial" panose="020B0604020202020204" pitchFamily="34" charset="0"/>
                      </a:endParaRPr>
                    </a:p>
                  </a:txBody>
                  <a:tcPr marL="23177" marR="23177" marT="15557" marB="15557" anchor="b" anchorCtr="0"/>
                </a:tc>
                <a:tc>
                  <a:txBody>
                    <a:bodyPr/>
                    <a:p>
                      <a:pPr algn="l">
                        <a:buClrTx/>
                        <a:buSzTx/>
                        <a:buFontTx/>
                        <a:buNone/>
                      </a:pPr>
                      <a:r>
                        <a:rPr lang="vi-VN" altLang="en-US" sz="1800" b="1">
                          <a:latin typeface="Arial" panose="020B0604020202020204" pitchFamily="34" charset="0"/>
                          <a:cs typeface="Arial" panose="020B0604020202020204" pitchFamily="34" charset="0"/>
                        </a:rPr>
                        <a:t>Giải th</a:t>
                      </a:r>
                      <a:r>
                        <a:rPr lang="vi-VN" altLang="en-US" sz="1800" b="1">
                          <a:latin typeface="Arial" panose="020B0604020202020204" pitchFamily="34" charset="0"/>
                          <a:cs typeface="Arial" panose="020B0604020202020204" pitchFamily="34" charset="0"/>
                        </a:rPr>
                        <a:t>ích</a:t>
                      </a:r>
                      <a:endParaRPr lang="vi-VN" altLang="en-US" sz="1800" b="1">
                        <a:latin typeface="Arial" panose="020B0604020202020204" pitchFamily="34" charset="0"/>
                        <a:cs typeface="Arial" panose="020B0604020202020204" pitchFamily="34" charset="0"/>
                      </a:endParaRPr>
                    </a:p>
                  </a:txBody>
                  <a:tcPr marL="23177" marR="23177" marT="15557" marB="15557" anchor="b" anchorCtr="0"/>
                </a:tc>
              </a:tr>
              <a:tr h="752475">
                <a:tc>
                  <a:txBody>
                    <a:bodyPr/>
                    <a:p>
                      <a:pPr fontAlgn="b"/>
                      <a:r>
                        <a:rPr lang="vi-VN" sz="1600">
                          <a:latin typeface="Arial" panose="020B0604020202020204"/>
                          <a:ea typeface="Arial" panose="020B0604020202020204"/>
                        </a:rPr>
                        <a:t>Bước sóng</a:t>
                      </a:r>
                      <a:endParaRPr lang="vi-VN" sz="1600">
                        <a:latin typeface="Arial" panose="020B0604020202020204"/>
                        <a:ea typeface="Arial" panose="020B0604020202020204"/>
                      </a:endParaRPr>
                    </a:p>
                  </a:txBody>
                  <a:tcPr marL="23177" marR="23177" marT="15557" marB="15557" anchor="b" anchorCtr="0"/>
                </a:tc>
                <a:tc>
                  <a:txBody>
                    <a:bodyPr/>
                    <a:p>
                      <a:pPr fontAlgn="b"/>
                      <a:r>
                        <a:rPr sz="1600">
                          <a:latin typeface="Arial" panose="020B0604020202020204"/>
                          <a:ea typeface="Arial" panose="020B0604020202020204"/>
                        </a:rPr>
                        <a:t>nm</a:t>
                      </a:r>
                      <a:endParaRPr sz="1600">
                        <a:latin typeface="Arial" panose="020B0604020202020204"/>
                        <a:ea typeface="Arial" panose="020B0604020202020204"/>
                      </a:endParaRPr>
                    </a:p>
                  </a:txBody>
                  <a:tcPr marL="23177" marR="23177" marT="15557" marB="15557" anchor="b" anchorCtr="0"/>
                </a:tc>
                <a:tc>
                  <a:txBody>
                    <a:bodyPr/>
                    <a:p>
                      <a:pPr fontAlgn="b"/>
                      <a:r>
                        <a:rPr sz="1600">
                          <a:latin typeface="Arial" panose="020B0604020202020204"/>
                          <a:ea typeface="Arial" panose="020B0604020202020204"/>
                        </a:rPr>
                        <a:t>1550±10</a:t>
                      </a:r>
                      <a:endParaRPr sz="1600">
                        <a:latin typeface="Arial" panose="020B0604020202020204"/>
                        <a:ea typeface="Arial" panose="020B0604020202020204"/>
                      </a:endParaRPr>
                    </a:p>
                  </a:txBody>
                  <a:tcPr marL="23177" marR="23177" marT="15557" marB="15557" anchor="b" anchorCtr="0"/>
                </a:tc>
                <a:tc>
                  <a:txBody>
                    <a:bodyPr/>
                    <a:p>
                      <a:pPr>
                        <a:buNone/>
                      </a:pPr>
                      <a:endParaRPr lang="en-US"/>
                    </a:p>
                  </a:txBody>
                  <a:tcPr/>
                </a:tc>
              </a:tr>
              <a:tr h="1128395">
                <a:tc>
                  <a:txBody>
                    <a:bodyPr/>
                    <a:p>
                      <a:pPr fontAlgn="b"/>
                      <a:r>
                        <a:rPr lang="vi-VN" sz="1600">
                          <a:latin typeface="Arial" panose="020B0604020202020204"/>
                          <a:ea typeface="Arial" panose="020B0604020202020204"/>
                        </a:rPr>
                        <a:t>Công suất ra</a:t>
                      </a:r>
                      <a:endParaRPr lang="vi-VN" sz="1600">
                        <a:latin typeface="Arial" panose="020B0604020202020204"/>
                        <a:ea typeface="Arial" panose="020B0604020202020204"/>
                      </a:endParaRPr>
                    </a:p>
                  </a:txBody>
                  <a:tcPr marL="23177" marR="23177" marT="15557" marB="15557" anchor="b" anchorCtr="0"/>
                </a:tc>
                <a:tc>
                  <a:txBody>
                    <a:bodyPr/>
                    <a:p>
                      <a:pPr fontAlgn="b"/>
                      <a:r>
                        <a:rPr sz="1600">
                          <a:latin typeface="Arial" panose="020B0604020202020204"/>
                          <a:ea typeface="Arial" panose="020B0604020202020204"/>
                        </a:rPr>
                        <a:t>mW</a:t>
                      </a:r>
                      <a:endParaRPr sz="1600">
                        <a:latin typeface="Arial" panose="020B0604020202020204"/>
                        <a:ea typeface="Arial" panose="020B0604020202020204"/>
                      </a:endParaRPr>
                    </a:p>
                  </a:txBody>
                  <a:tcPr marL="23177" marR="23177" marT="15557" marB="15557" anchor="b" anchorCtr="0"/>
                </a:tc>
                <a:tc>
                  <a:txBody>
                    <a:bodyPr/>
                    <a:p>
                      <a:pPr fontAlgn="b"/>
                      <a:r>
                        <a:rPr sz="1600">
                          <a:latin typeface="Arial" panose="020B0604020202020204"/>
                          <a:ea typeface="Arial" panose="020B0604020202020204"/>
                        </a:rPr>
                        <a:t>6mW (2~10)</a:t>
                      </a:r>
                      <a:endParaRPr sz="1600">
                        <a:latin typeface="Arial" panose="020B0604020202020204"/>
                        <a:ea typeface="Arial" panose="020B0604020202020204"/>
                      </a:endParaRPr>
                    </a:p>
                  </a:txBody>
                  <a:tcPr marL="23177" marR="23177" marT="15557" marB="15557" anchor="b" anchorCtr="0"/>
                </a:tc>
                <a:tc>
                  <a:txBody>
                    <a:bodyPr/>
                    <a:p>
                      <a:pPr>
                        <a:buNone/>
                      </a:pPr>
                      <a:r>
                        <a:rPr lang="en-US" sz="1600"/>
                        <a:t>Công suất quang ra: Công suất của ánh sáng laser phát ra,</a:t>
                      </a:r>
                      <a:r>
                        <a:rPr lang="en-US" sz="1600" b="1">
                          <a:solidFill>
                            <a:srgbClr val="FF0000"/>
                          </a:solidFill>
                        </a:rPr>
                        <a:t> khoảng 6mW</a:t>
                      </a:r>
                      <a:r>
                        <a:rPr lang="en-US" sz="1600"/>
                        <a:t> và có thể điều chỉnh</a:t>
                      </a:r>
                      <a:r>
                        <a:rPr lang="vi-VN" altLang="en-US" sz="1600"/>
                        <a:t> </a:t>
                      </a:r>
                      <a:r>
                        <a:rPr lang="en-US" sz="1600"/>
                        <a:t>trong khoảng từ</a:t>
                      </a:r>
                      <a:r>
                        <a:rPr lang="en-US" sz="1600" b="1">
                          <a:solidFill>
                            <a:srgbClr val="FF0000"/>
                          </a:solidFill>
                        </a:rPr>
                        <a:t> 2 đến 10mW.</a:t>
                      </a:r>
                      <a:endParaRPr lang="en-US" sz="1600" b="1">
                        <a:solidFill>
                          <a:srgbClr val="FF0000"/>
                        </a:solidFill>
                      </a:endParaRPr>
                    </a:p>
                  </a:txBody>
                  <a:tcPr/>
                </a:tc>
              </a:tr>
              <a:tr h="1129030">
                <a:tc>
                  <a:txBody>
                    <a:bodyPr/>
                    <a:p>
                      <a:pPr fontAlgn="b"/>
                      <a:r>
                        <a:rPr lang="vi-VN" sz="1600">
                          <a:latin typeface="Arial" panose="020B0604020202020204"/>
                          <a:ea typeface="Arial" panose="020B0604020202020204"/>
                        </a:rPr>
                        <a:t>Tần số</a:t>
                      </a:r>
                      <a:endParaRPr lang="vi-VN" sz="1600">
                        <a:latin typeface="Arial" panose="020B0604020202020204"/>
                        <a:ea typeface="Arial" panose="020B0604020202020204"/>
                      </a:endParaRPr>
                    </a:p>
                  </a:txBody>
                  <a:tcPr marL="23177" marR="23177" marT="15557" marB="15557" anchor="b" anchorCtr="0"/>
                </a:tc>
                <a:tc>
                  <a:txBody>
                    <a:bodyPr/>
                    <a:p>
                      <a:pPr fontAlgn="b"/>
                      <a:r>
                        <a:rPr sz="1600">
                          <a:latin typeface="Arial" panose="020B0604020202020204"/>
                          <a:ea typeface="Arial" panose="020B0604020202020204"/>
                        </a:rPr>
                        <a:t>MHz</a:t>
                      </a:r>
                      <a:endParaRPr sz="1600">
                        <a:latin typeface="Arial" panose="020B0604020202020204"/>
                        <a:ea typeface="Arial" panose="020B0604020202020204"/>
                      </a:endParaRPr>
                    </a:p>
                  </a:txBody>
                  <a:tcPr marL="23177" marR="23177" marT="15557" marB="15557" anchor="b" anchorCtr="0"/>
                </a:tc>
                <a:tc>
                  <a:txBody>
                    <a:bodyPr/>
                    <a:p>
                      <a:pPr fontAlgn="b"/>
                      <a:r>
                        <a:rPr sz="1600">
                          <a:latin typeface="Arial" panose="020B0604020202020204"/>
                          <a:ea typeface="Arial" panose="020B0604020202020204"/>
                        </a:rPr>
                        <a:t>45~750(862)</a:t>
                      </a:r>
                      <a:endParaRPr sz="1600">
                        <a:latin typeface="Arial" panose="020B0604020202020204"/>
                        <a:ea typeface="Arial" panose="020B0604020202020204"/>
                      </a:endParaRPr>
                    </a:p>
                  </a:txBody>
                  <a:tcPr marL="23177" marR="23177" marT="15557" marB="15557" anchor="b" anchorCtr="0"/>
                </a:tc>
                <a:tc>
                  <a:txBody>
                    <a:bodyPr/>
                    <a:p>
                      <a:pPr>
                        <a:buNone/>
                      </a:pPr>
                      <a:r>
                        <a:rPr lang="en-US" sz="1600"/>
                        <a:t>Dải tần số: Phạm vi tần số của tín hiệu điện được điều chế lên ánh sáng laser, thường từ </a:t>
                      </a:r>
                      <a:r>
                        <a:rPr lang="en-US" sz="1600" b="1">
                          <a:solidFill>
                            <a:srgbClr val="FF0000"/>
                          </a:solidFill>
                        </a:rPr>
                        <a:t>45</a:t>
                      </a:r>
                      <a:r>
                        <a:rPr lang="vi-VN" altLang="en-US" sz="1600" b="1">
                          <a:solidFill>
                            <a:srgbClr val="FF0000"/>
                          </a:solidFill>
                        </a:rPr>
                        <a:t> </a:t>
                      </a:r>
                      <a:r>
                        <a:rPr lang="en-US" sz="1600" b="1">
                          <a:solidFill>
                            <a:srgbClr val="FF0000"/>
                          </a:solidFill>
                        </a:rPr>
                        <a:t>đến 750 MHz (hoặc 862 MHz tùy chọn).</a:t>
                      </a:r>
                      <a:endParaRPr lang="en-US" sz="1600" b="1">
                        <a:solidFill>
                          <a:srgbClr val="FF0000"/>
                        </a:solidFill>
                      </a:endParaRPr>
                    </a:p>
                  </a:txBody>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10387330" y="5173980"/>
            <a:ext cx="1665605" cy="986790"/>
          </a:xfrm>
          <a:prstGeom prst="rect">
            <a:avLst/>
          </a:prstGeom>
          <a:solidFill>
            <a:schemeClr val="bg1"/>
          </a:solidFill>
        </p:spPr>
        <p:style>
          <a:lnRef idx="0">
            <a:srgbClr val="FFFFFF"/>
          </a:lnRef>
          <a:fillRef idx="1">
            <a:schemeClr val="accent1"/>
          </a:fillRef>
          <a:effectRef idx="0">
            <a:srgbClr val="FFFFFF"/>
          </a:effectRef>
          <a:fontRef idx="minor">
            <a:schemeClr val="lt1"/>
          </a:fontRef>
        </p:style>
        <p:txBody>
          <a:bodyPr rtlCol="0" anchor="ctr"/>
          <a:p>
            <a:pPr algn="ctr"/>
            <a:endParaRPr lang="en-US"/>
          </a:p>
        </p:txBody>
      </p:sp>
      <p:sp>
        <p:nvSpPr>
          <p:cNvPr id="14" name="Text Box 13"/>
          <p:cNvSpPr txBox="1"/>
          <p:nvPr/>
        </p:nvSpPr>
        <p:spPr>
          <a:xfrm>
            <a:off x="377825" y="379095"/>
            <a:ext cx="16149320" cy="953135"/>
          </a:xfrm>
          <a:prstGeom prst="rect">
            <a:avLst/>
          </a:prstGeom>
          <a:noFill/>
        </p:spPr>
        <p:txBody>
          <a:bodyPr wrap="square" rtlCol="0">
            <a:spAutoFit/>
          </a:bodyPr>
          <a:p>
            <a:pPr marL="342900" indent="-342900" algn="l">
              <a:buClrTx/>
              <a:buSzTx/>
              <a:buFont typeface="Wingdings" panose="05000000000000000000" charset="0"/>
              <a:buChar char="v"/>
            </a:pPr>
            <a:r>
              <a:rPr lang="vi-VN" altLang="en-US" sz="2800" b="1">
                <a:solidFill>
                  <a:srgbClr val="1F5CAA"/>
                </a:solidFill>
                <a:latin typeface="Readex Pro" pitchFamily="2" charset="-78"/>
                <a:cs typeface="Readex Pro" pitchFamily="2" charset="-78"/>
              </a:rPr>
              <a:t>2.</a:t>
            </a:r>
            <a:r>
              <a:rPr lang="vi-VN" altLang="en-US" sz="2400" b="1">
                <a:solidFill>
                  <a:srgbClr val="1F5CAA"/>
                </a:solidFill>
              </a:rPr>
              <a:t> </a:t>
            </a:r>
            <a:r>
              <a:rPr lang="vi-VN" altLang="en-US" sz="2800" b="1">
                <a:solidFill>
                  <a:srgbClr val="1F5CAA"/>
                </a:solidFill>
                <a:latin typeface="Readex Pro" pitchFamily="2" charset="-78"/>
                <a:cs typeface="Readex Pro" pitchFamily="2" charset="-78"/>
              </a:rPr>
              <a:t>Dây Cáp quang treo 2FO Singlemode FTTX,</a:t>
            </a:r>
            <a:endParaRPr lang="vi-VN" altLang="en-US" sz="2800" b="1">
              <a:solidFill>
                <a:srgbClr val="1F5CAA"/>
              </a:solidFill>
              <a:latin typeface="Readex Pro" pitchFamily="2" charset="-78"/>
              <a:cs typeface="Readex Pro" pitchFamily="2" charset="-78"/>
            </a:endParaRPr>
          </a:p>
          <a:p>
            <a:pPr indent="0" algn="l">
              <a:buClrTx/>
              <a:buSzTx/>
              <a:buFont typeface="Wingdings" panose="05000000000000000000" charset="0"/>
              <a:buNone/>
            </a:pPr>
            <a:r>
              <a:rPr lang="vi-VN" altLang="en-US" sz="2800" b="1">
                <a:solidFill>
                  <a:srgbClr val="1F5CAA"/>
                </a:solidFill>
                <a:latin typeface="Readex Pro" pitchFamily="2" charset="-78"/>
                <a:cs typeface="Readex Pro" pitchFamily="2" charset="-78"/>
              </a:rPr>
              <a:t>Cáp quang treo 2FO Single mode FTTX:</a:t>
            </a:r>
            <a:endParaRPr lang="vi-VN" altLang="en-US" sz="2800" b="1">
              <a:solidFill>
                <a:srgbClr val="1F5CAA"/>
              </a:solidFill>
              <a:latin typeface="Readex Pro" pitchFamily="2" charset="-78"/>
              <a:cs typeface="Readex Pro" pitchFamily="2" charset="-78"/>
            </a:endParaRPr>
          </a:p>
        </p:txBody>
      </p:sp>
      <p:graphicFrame>
        <p:nvGraphicFramePr>
          <p:cNvPr id="7" name="Table 6"/>
          <p:cNvGraphicFramePr/>
          <p:nvPr>
            <p:custDataLst>
              <p:tags r:id="rId1"/>
            </p:custDataLst>
          </p:nvPr>
        </p:nvGraphicFramePr>
        <p:xfrm>
          <a:off x="377825" y="1954530"/>
          <a:ext cx="7506335" cy="5032375"/>
        </p:xfrm>
        <a:graphic>
          <a:graphicData uri="http://schemas.openxmlformats.org/drawingml/2006/table">
            <a:tbl>
              <a:tblPr firstRow="1" bandRow="1">
                <a:tableStyleId>{5C22544A-7EE6-4342-B048-85BDC9FD1C3A}</a:tableStyleId>
              </a:tblPr>
              <a:tblGrid>
                <a:gridCol w="2797175"/>
                <a:gridCol w="4709160"/>
              </a:tblGrid>
              <a:tr h="402590">
                <a:tc>
                  <a:txBody>
                    <a:bodyPr/>
                    <a:p>
                      <a:r>
                        <a:rPr sz="1600" b="1" i="0">
                          <a:solidFill>
                            <a:schemeClr val="bg1"/>
                          </a:solidFill>
                          <a:latin typeface="Arial" panose="020B0604020202020204" pitchFamily="34" charset="0"/>
                          <a:ea typeface="Saira"/>
                          <a:cs typeface="Arial" panose="020B0604020202020204" pitchFamily="34" charset="0"/>
                        </a:rPr>
                        <a:t>Thuộc tính sản phẩm</a:t>
                      </a:r>
                      <a:endParaRPr sz="1600" b="1" i="0">
                        <a:solidFill>
                          <a:schemeClr val="bg1"/>
                        </a:solidFill>
                        <a:latin typeface="Arial" panose="020B0604020202020204" pitchFamily="34" charset="0"/>
                        <a:ea typeface="Saira"/>
                        <a:cs typeface="Arial" panose="020B0604020202020204" pitchFamily="34" charset="0"/>
                      </a:endParaRPr>
                    </a:p>
                  </a:txBody>
                  <a:tcPr marL="133350" marR="133350" anchor="ctr" anchorCtr="0"/>
                </a:tc>
                <a:tc>
                  <a:txBody>
                    <a:bodyPr/>
                    <a:p>
                      <a:r>
                        <a:rPr sz="1600" b="1" i="0">
                          <a:solidFill>
                            <a:schemeClr val="bg1"/>
                          </a:solidFill>
                          <a:latin typeface="Arial" panose="020B0604020202020204" pitchFamily="34" charset="0"/>
                          <a:ea typeface="Saira"/>
                          <a:cs typeface="Arial" panose="020B0604020202020204" pitchFamily="34" charset="0"/>
                        </a:rPr>
                        <a:t>Mô tả thuộc tính</a:t>
                      </a:r>
                      <a:endParaRPr sz="1600" b="1" i="0">
                        <a:solidFill>
                          <a:schemeClr val="bg1"/>
                        </a:solidFill>
                        <a:latin typeface="Arial" panose="020B0604020202020204" pitchFamily="34" charset="0"/>
                        <a:ea typeface="Saira"/>
                        <a:cs typeface="Arial" panose="020B0604020202020204" pitchFamily="34" charset="0"/>
                      </a:endParaRPr>
                    </a:p>
                  </a:txBody>
                  <a:tcPr marL="133350" marR="133350" anchor="ctr" anchorCtr="0"/>
                </a:tc>
              </a:tr>
              <a:tr h="403225">
                <a:tc>
                  <a:txBody>
                    <a:bodyPr/>
                    <a:p>
                      <a:r>
                        <a:rPr sz="1600" b="0" i="0">
                          <a:solidFill>
                            <a:srgbClr val="111111"/>
                          </a:solidFill>
                          <a:latin typeface="Arial" panose="020B0604020202020204" pitchFamily="34" charset="0"/>
                          <a:ea typeface="Saira"/>
                          <a:cs typeface="Arial" panose="020B0604020202020204" pitchFamily="34" charset="0"/>
                        </a:rPr>
                        <a:t>Chuẩn</a:t>
                      </a:r>
                      <a:endParaRPr sz="1600" b="0" i="0">
                        <a:solidFill>
                          <a:srgbClr val="111111"/>
                        </a:solidFill>
                        <a:latin typeface="Arial" panose="020B0604020202020204" pitchFamily="34" charset="0"/>
                        <a:ea typeface="Saira"/>
                        <a:cs typeface="Arial" panose="020B0604020202020204" pitchFamily="34" charset="0"/>
                      </a:endParaRPr>
                    </a:p>
                  </a:txBody>
                  <a:tcPr marL="133350" marR="133350" anchor="ctr" anchorCtr="0"/>
                </a:tc>
                <a:tc>
                  <a:txBody>
                    <a:bodyPr/>
                    <a:p>
                      <a:r>
                        <a:rPr sz="1600" b="0" i="0">
                          <a:solidFill>
                            <a:srgbClr val="111111"/>
                          </a:solidFill>
                          <a:latin typeface="Arial" panose="020B0604020202020204" pitchFamily="34" charset="0"/>
                          <a:ea typeface="Saira"/>
                          <a:cs typeface="Arial" panose="020B0604020202020204" pitchFamily="34" charset="0"/>
                        </a:rPr>
                        <a:t>Cáp quang Singlemode ( đơn mode )</a:t>
                      </a:r>
                      <a:endParaRPr sz="1600" b="0" i="0">
                        <a:solidFill>
                          <a:srgbClr val="111111"/>
                        </a:solidFill>
                        <a:latin typeface="Arial" panose="020B0604020202020204" pitchFamily="34" charset="0"/>
                        <a:ea typeface="Saira"/>
                        <a:cs typeface="Arial" panose="020B0604020202020204" pitchFamily="34" charset="0"/>
                      </a:endParaRPr>
                    </a:p>
                  </a:txBody>
                  <a:tcPr marL="133350" marR="133350" anchor="ctr" anchorCtr="0"/>
                </a:tc>
              </a:tr>
              <a:tr h="402590">
                <a:tc>
                  <a:txBody>
                    <a:bodyPr/>
                    <a:p>
                      <a:r>
                        <a:rPr sz="1600" b="0" i="0">
                          <a:solidFill>
                            <a:srgbClr val="111111"/>
                          </a:solidFill>
                          <a:latin typeface="Arial" panose="020B0604020202020204" pitchFamily="34" charset="0"/>
                          <a:ea typeface="Saira"/>
                          <a:cs typeface="Arial" panose="020B0604020202020204" pitchFamily="34" charset="0"/>
                        </a:rPr>
                        <a:t>Bước sóng</a:t>
                      </a:r>
                      <a:endParaRPr sz="1600" b="0" i="0">
                        <a:solidFill>
                          <a:srgbClr val="111111"/>
                        </a:solidFill>
                        <a:latin typeface="Arial" panose="020B0604020202020204" pitchFamily="34" charset="0"/>
                        <a:ea typeface="Saira"/>
                        <a:cs typeface="Arial" panose="020B0604020202020204" pitchFamily="34" charset="0"/>
                      </a:endParaRPr>
                    </a:p>
                  </a:txBody>
                  <a:tcPr marL="133350" marR="133350" anchor="ctr" anchorCtr="0"/>
                </a:tc>
                <a:tc>
                  <a:txBody>
                    <a:bodyPr/>
                    <a:p>
                      <a:r>
                        <a:rPr sz="1600" b="0" i="0">
                          <a:solidFill>
                            <a:srgbClr val="111111"/>
                          </a:solidFill>
                          <a:latin typeface="Arial" panose="020B0604020202020204" pitchFamily="34" charset="0"/>
                          <a:ea typeface="Saira"/>
                          <a:cs typeface="Arial" panose="020B0604020202020204" pitchFamily="34" charset="0"/>
                        </a:rPr>
                        <a:t>1310nm – </a:t>
                      </a:r>
                      <a:r>
                        <a:rPr sz="1600" b="1" i="0">
                          <a:solidFill>
                            <a:srgbClr val="FF0000"/>
                          </a:solidFill>
                          <a:latin typeface="Arial" panose="020B0604020202020204" pitchFamily="34" charset="0"/>
                          <a:ea typeface="Saira"/>
                          <a:cs typeface="Arial" panose="020B0604020202020204" pitchFamily="34" charset="0"/>
                        </a:rPr>
                        <a:t>1550nm</a:t>
                      </a:r>
                      <a:endParaRPr sz="1600" b="1" i="0">
                        <a:solidFill>
                          <a:srgbClr val="FF0000"/>
                        </a:solidFill>
                        <a:latin typeface="Arial" panose="020B0604020202020204" pitchFamily="34" charset="0"/>
                        <a:ea typeface="Saira"/>
                        <a:cs typeface="Arial" panose="020B0604020202020204" pitchFamily="34" charset="0"/>
                      </a:endParaRPr>
                    </a:p>
                  </a:txBody>
                  <a:tcPr marL="133350" marR="133350" anchor="ctr" anchorCtr="0"/>
                </a:tc>
              </a:tr>
              <a:tr h="401955">
                <a:tc>
                  <a:txBody>
                    <a:bodyPr/>
                    <a:p>
                      <a:r>
                        <a:rPr sz="1600" b="0" i="0">
                          <a:solidFill>
                            <a:srgbClr val="111111"/>
                          </a:solidFill>
                          <a:latin typeface="Arial" panose="020B0604020202020204" pitchFamily="34" charset="0"/>
                          <a:ea typeface="Saira"/>
                          <a:cs typeface="Arial" panose="020B0604020202020204" pitchFamily="34" charset="0"/>
                        </a:rPr>
                        <a:t>Khoảng cách truyền dẫn</a:t>
                      </a:r>
                      <a:endParaRPr sz="1600" b="0" i="0">
                        <a:solidFill>
                          <a:srgbClr val="111111"/>
                        </a:solidFill>
                        <a:latin typeface="Arial" panose="020B0604020202020204" pitchFamily="34" charset="0"/>
                        <a:ea typeface="Saira"/>
                        <a:cs typeface="Arial" panose="020B0604020202020204" pitchFamily="34" charset="0"/>
                      </a:endParaRPr>
                    </a:p>
                  </a:txBody>
                  <a:tcPr marL="133350" marR="133350" anchor="ctr" anchorCtr="0"/>
                </a:tc>
                <a:tc>
                  <a:txBody>
                    <a:bodyPr/>
                    <a:p>
                      <a:r>
                        <a:rPr sz="1600" b="0" i="0">
                          <a:solidFill>
                            <a:srgbClr val="111111"/>
                          </a:solidFill>
                          <a:latin typeface="Arial" panose="020B0604020202020204" pitchFamily="34" charset="0"/>
                          <a:ea typeface="Saira"/>
                          <a:cs typeface="Arial" panose="020B0604020202020204" pitchFamily="34" charset="0"/>
                        </a:rPr>
                        <a:t>120Km</a:t>
                      </a:r>
                      <a:endParaRPr sz="1600" b="0" i="0">
                        <a:solidFill>
                          <a:srgbClr val="111111"/>
                        </a:solidFill>
                        <a:latin typeface="Arial" panose="020B0604020202020204" pitchFamily="34" charset="0"/>
                        <a:ea typeface="Saira"/>
                        <a:cs typeface="Arial" panose="020B0604020202020204" pitchFamily="34" charset="0"/>
                      </a:endParaRPr>
                    </a:p>
                  </a:txBody>
                  <a:tcPr marL="133350" marR="133350" anchor="ctr" anchorCtr="0"/>
                </a:tc>
              </a:tr>
              <a:tr h="401955">
                <a:tc>
                  <a:txBody>
                    <a:bodyPr/>
                    <a:p>
                      <a:r>
                        <a:rPr sz="1600" b="0" i="0">
                          <a:solidFill>
                            <a:srgbClr val="111111"/>
                          </a:solidFill>
                          <a:latin typeface="Arial" panose="020B0604020202020204" pitchFamily="34" charset="0"/>
                          <a:ea typeface="Saira"/>
                          <a:cs typeface="Arial" panose="020B0604020202020204" pitchFamily="34" charset="0"/>
                        </a:rPr>
                        <a:t>Số sợi quang</a:t>
                      </a:r>
                      <a:endParaRPr sz="1600" b="0" i="0">
                        <a:solidFill>
                          <a:srgbClr val="111111"/>
                        </a:solidFill>
                        <a:latin typeface="Arial" panose="020B0604020202020204" pitchFamily="34" charset="0"/>
                        <a:ea typeface="Saira"/>
                        <a:cs typeface="Arial" panose="020B0604020202020204" pitchFamily="34" charset="0"/>
                      </a:endParaRPr>
                    </a:p>
                  </a:txBody>
                  <a:tcPr marL="133350" marR="133350" anchor="ctr" anchorCtr="0"/>
                </a:tc>
                <a:tc>
                  <a:txBody>
                    <a:bodyPr/>
                    <a:p>
                      <a:r>
                        <a:rPr lang="vi-VN" sz="1600" b="0" i="0">
                          <a:solidFill>
                            <a:srgbClr val="111111"/>
                          </a:solidFill>
                          <a:latin typeface="Arial" panose="020B0604020202020204" pitchFamily="34" charset="0"/>
                          <a:ea typeface="Saira"/>
                          <a:cs typeface="Arial" panose="020B0604020202020204" pitchFamily="34" charset="0"/>
                        </a:rPr>
                        <a:t>2</a:t>
                      </a:r>
                      <a:r>
                        <a:rPr sz="1600" b="0" i="0">
                          <a:solidFill>
                            <a:srgbClr val="111111"/>
                          </a:solidFill>
                          <a:latin typeface="Arial" panose="020B0604020202020204" pitchFamily="34" charset="0"/>
                          <a:ea typeface="Saira"/>
                          <a:cs typeface="Arial" panose="020B0604020202020204" pitchFamily="34" charset="0"/>
                        </a:rPr>
                        <a:t> sợi</a:t>
                      </a:r>
                      <a:endParaRPr sz="1600" b="0" i="0">
                        <a:solidFill>
                          <a:srgbClr val="111111"/>
                        </a:solidFill>
                        <a:latin typeface="Arial" panose="020B0604020202020204" pitchFamily="34" charset="0"/>
                        <a:ea typeface="Saira"/>
                        <a:cs typeface="Arial" panose="020B0604020202020204" pitchFamily="34" charset="0"/>
                      </a:endParaRPr>
                    </a:p>
                  </a:txBody>
                  <a:tcPr marL="133350" marR="133350" anchor="ctr" anchorCtr="0"/>
                </a:tc>
              </a:tr>
              <a:tr h="401320">
                <a:tc>
                  <a:txBody>
                    <a:bodyPr/>
                    <a:p>
                      <a:r>
                        <a:rPr sz="1600" b="0" i="0">
                          <a:solidFill>
                            <a:srgbClr val="111111"/>
                          </a:solidFill>
                          <a:latin typeface="Arial" panose="020B0604020202020204" pitchFamily="34" charset="0"/>
                          <a:ea typeface="Saira"/>
                          <a:cs typeface="Arial" panose="020B0604020202020204" pitchFamily="34" charset="0"/>
                        </a:rPr>
                        <a:t>Tiêu chuẩn sợi quang</a:t>
                      </a:r>
                      <a:endParaRPr sz="1600" b="0" i="0">
                        <a:solidFill>
                          <a:srgbClr val="111111"/>
                        </a:solidFill>
                        <a:latin typeface="Arial" panose="020B0604020202020204" pitchFamily="34" charset="0"/>
                        <a:ea typeface="Saira"/>
                        <a:cs typeface="Arial" panose="020B0604020202020204" pitchFamily="34" charset="0"/>
                      </a:endParaRPr>
                    </a:p>
                  </a:txBody>
                  <a:tcPr marL="133350" marR="133350" anchor="ctr" anchorCtr="0"/>
                </a:tc>
                <a:tc>
                  <a:txBody>
                    <a:bodyPr/>
                    <a:p>
                      <a:r>
                        <a:rPr sz="1600" b="0" i="0">
                          <a:solidFill>
                            <a:srgbClr val="111111"/>
                          </a:solidFill>
                          <a:latin typeface="Arial" panose="020B0604020202020204" pitchFamily="34" charset="0"/>
                          <a:ea typeface="Saira"/>
                          <a:cs typeface="Arial" panose="020B0604020202020204" pitchFamily="34" charset="0"/>
                        </a:rPr>
                        <a:t>ITU-T G.652D, G.655</a:t>
                      </a:r>
                      <a:endParaRPr sz="1600" b="0" i="0">
                        <a:solidFill>
                          <a:srgbClr val="111111"/>
                        </a:solidFill>
                        <a:latin typeface="Arial" panose="020B0604020202020204" pitchFamily="34" charset="0"/>
                        <a:ea typeface="Saira"/>
                        <a:cs typeface="Arial" panose="020B0604020202020204" pitchFamily="34" charset="0"/>
                      </a:endParaRPr>
                    </a:p>
                  </a:txBody>
                  <a:tcPr marL="133350" marR="133350" anchor="ctr" anchorCtr="0"/>
                </a:tc>
              </a:tr>
              <a:tr h="403225">
                <a:tc rowSpan="2">
                  <a:txBody>
                    <a:bodyPr/>
                    <a:p>
                      <a:r>
                        <a:rPr sz="1600" b="0" i="0">
                          <a:solidFill>
                            <a:srgbClr val="111111"/>
                          </a:solidFill>
                          <a:latin typeface="Arial" panose="020B0604020202020204" pitchFamily="34" charset="0"/>
                          <a:ea typeface="Saira"/>
                          <a:cs typeface="Arial" panose="020B0604020202020204" pitchFamily="34" charset="0"/>
                        </a:rPr>
                        <a:t>Hệ số suy hao</a:t>
                      </a:r>
                      <a:endParaRPr sz="1600" b="0" i="0">
                        <a:solidFill>
                          <a:srgbClr val="111111"/>
                        </a:solidFill>
                        <a:latin typeface="Arial" panose="020B0604020202020204" pitchFamily="34" charset="0"/>
                        <a:ea typeface="Saira"/>
                        <a:cs typeface="Arial" panose="020B0604020202020204" pitchFamily="34" charset="0"/>
                      </a:endParaRPr>
                    </a:p>
                    <a:p>
                      <a:r>
                        <a:rPr lang="en-US" sz="1600">
                          <a:solidFill>
                            <a:srgbClr val="111111"/>
                          </a:solidFill>
                          <a:latin typeface="Arial" panose="020B0604020202020204" pitchFamily="34" charset="0"/>
                          <a:ea typeface="Saira"/>
                          <a:cs typeface="Arial" panose="020B0604020202020204" pitchFamily="34" charset="0"/>
                        </a:rPr>
                        <a:t> </a:t>
                      </a:r>
                      <a:endParaRPr sz="1600" b="0" i="0">
                        <a:solidFill>
                          <a:srgbClr val="111111"/>
                        </a:solidFill>
                        <a:latin typeface="Arial" panose="020B0604020202020204" pitchFamily="34" charset="0"/>
                        <a:ea typeface="Saira"/>
                        <a:cs typeface="Arial" panose="020B0604020202020204" pitchFamily="34" charset="0"/>
                      </a:endParaRPr>
                    </a:p>
                  </a:txBody>
                  <a:tcPr marL="133350" marR="133350" anchor="ctr" anchorCtr="0"/>
                </a:tc>
                <a:tc>
                  <a:txBody>
                    <a:bodyPr/>
                    <a:p>
                      <a:r>
                        <a:rPr sz="1600" b="0" i="0">
                          <a:solidFill>
                            <a:srgbClr val="111111"/>
                          </a:solidFill>
                          <a:latin typeface="Arial" panose="020B0604020202020204" pitchFamily="34" charset="0"/>
                          <a:ea typeface="Saira"/>
                          <a:cs typeface="Arial" panose="020B0604020202020204" pitchFamily="34" charset="0"/>
                        </a:rPr>
                        <a:t>Bước sóng 1310 mnm &lt; 0,04Db/km</a:t>
                      </a:r>
                      <a:endParaRPr sz="1600" b="0" i="0">
                        <a:solidFill>
                          <a:srgbClr val="111111"/>
                        </a:solidFill>
                        <a:latin typeface="Arial" panose="020B0604020202020204" pitchFamily="34" charset="0"/>
                        <a:ea typeface="Saira"/>
                        <a:cs typeface="Arial" panose="020B0604020202020204" pitchFamily="34" charset="0"/>
                      </a:endParaRPr>
                    </a:p>
                  </a:txBody>
                  <a:tcPr marL="133350" marR="133350" anchor="ctr" anchorCtr="0"/>
                </a:tc>
              </a:tr>
              <a:tr h="402590">
                <a:tc vMerge="1">
                  <a:tcPr marL="133350" marR="133350" anchor="ctr" anchorCtr="0"/>
                </a:tc>
                <a:tc>
                  <a:txBody>
                    <a:bodyPr/>
                    <a:p>
                      <a:r>
                        <a:rPr sz="1600" b="1" i="0">
                          <a:solidFill>
                            <a:srgbClr val="FF0000"/>
                          </a:solidFill>
                          <a:latin typeface="Arial" panose="020B0604020202020204" pitchFamily="34" charset="0"/>
                          <a:ea typeface="Saira"/>
                          <a:cs typeface="Arial" panose="020B0604020202020204" pitchFamily="34" charset="0"/>
                        </a:rPr>
                        <a:t>Bước sóng 1550 &lt; 0,30 dB/ km</a:t>
                      </a:r>
                      <a:endParaRPr sz="1600" b="1" i="0">
                        <a:solidFill>
                          <a:srgbClr val="FF0000"/>
                        </a:solidFill>
                        <a:latin typeface="Arial" panose="020B0604020202020204" pitchFamily="34" charset="0"/>
                        <a:ea typeface="Saira"/>
                        <a:cs typeface="Arial" panose="020B0604020202020204" pitchFamily="34" charset="0"/>
                      </a:endParaRPr>
                    </a:p>
                  </a:txBody>
                  <a:tcPr marL="133350" marR="133350" anchor="ctr" anchorCtr="0"/>
                </a:tc>
              </a:tr>
            </a:tbl>
          </a:graphicData>
        </a:graphic>
      </p:graphicFrame>
      <p:pic>
        <p:nvPicPr>
          <p:cNvPr id="2" name="Picture 1"/>
          <p:cNvPicPr>
            <a:picLocks noChangeAspect="1"/>
          </p:cNvPicPr>
          <p:nvPr/>
        </p:nvPicPr>
        <p:blipFill>
          <a:blip r:embed="rId2"/>
          <a:srcRect t="23476"/>
          <a:stretch>
            <a:fillRect/>
          </a:stretch>
        </p:blipFill>
        <p:spPr>
          <a:xfrm>
            <a:off x="8399780" y="1332230"/>
            <a:ext cx="3435350" cy="2376170"/>
          </a:xfrm>
          <a:prstGeom prst="rect">
            <a:avLst/>
          </a:prstGeom>
        </p:spPr>
      </p:pic>
      <p:pic>
        <p:nvPicPr>
          <p:cNvPr id="3" name="Picture 2"/>
          <p:cNvPicPr>
            <a:picLocks noChangeAspect="1"/>
          </p:cNvPicPr>
          <p:nvPr/>
        </p:nvPicPr>
        <p:blipFill>
          <a:blip r:embed="rId3"/>
          <a:stretch>
            <a:fillRect/>
          </a:stretch>
        </p:blipFill>
        <p:spPr>
          <a:xfrm>
            <a:off x="8672830" y="4209415"/>
            <a:ext cx="3162300" cy="11334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Table 1"/>
          <p:cNvGraphicFramePr/>
          <p:nvPr>
            <p:custDataLst>
              <p:tags r:id="rId1"/>
            </p:custDataLst>
          </p:nvPr>
        </p:nvGraphicFramePr>
        <p:xfrm>
          <a:off x="579120" y="949325"/>
          <a:ext cx="11081385" cy="5223510"/>
        </p:xfrm>
        <a:graphic>
          <a:graphicData uri="http://schemas.openxmlformats.org/drawingml/2006/table">
            <a:tbl>
              <a:tblPr firstRow="1" bandRow="1">
                <a:tableStyleId>{5C22544A-7EE6-4342-B048-85BDC9FD1C3A}</a:tableStyleId>
              </a:tblPr>
              <a:tblGrid>
                <a:gridCol w="3693795"/>
                <a:gridCol w="3693795"/>
                <a:gridCol w="3693795"/>
              </a:tblGrid>
              <a:tr h="462915">
                <a:tc>
                  <a:txBody>
                    <a:bodyPr/>
                    <a:p>
                      <a:r>
                        <a:rPr lang="vi-VN" sz="1400" b="1" i="0">
                          <a:solidFill>
                            <a:schemeClr val="bg1"/>
                          </a:solidFill>
                          <a:latin typeface="Arial" panose="020B0604020202020204" pitchFamily="34" charset="0"/>
                          <a:ea typeface="OR"/>
                          <a:cs typeface="Arial" panose="020B0604020202020204" pitchFamily="34" charset="0"/>
                        </a:rPr>
                        <a:t>L</a:t>
                      </a:r>
                      <a:r>
                        <a:rPr sz="1400" b="1" i="0">
                          <a:solidFill>
                            <a:schemeClr val="bg1"/>
                          </a:solidFill>
                          <a:latin typeface="Arial" panose="020B0604020202020204" pitchFamily="34" charset="0"/>
                          <a:ea typeface="OR"/>
                          <a:cs typeface="Arial" panose="020B0604020202020204" pitchFamily="34" charset="0"/>
                        </a:rPr>
                        <a:t>oại sợi</a:t>
                      </a:r>
                      <a:endParaRPr sz="1400" b="1" i="0">
                        <a:solidFill>
                          <a:schemeClr val="bg1"/>
                        </a:solidFill>
                        <a:latin typeface="Arial" panose="020B0604020202020204" pitchFamily="34" charset="0"/>
                        <a:ea typeface="OR"/>
                        <a:cs typeface="Arial" panose="020B0604020202020204" pitchFamily="34" charset="0"/>
                      </a:endParaRPr>
                    </a:p>
                  </a:txBody>
                  <a:tcPr anchor="ctr" anchorCtr="0"/>
                </a:tc>
                <a:tc>
                  <a:txBody>
                    <a:bodyPr/>
                    <a:p>
                      <a:r>
                        <a:rPr sz="1400" b="1" i="0">
                          <a:solidFill>
                            <a:schemeClr val="bg1"/>
                          </a:solidFill>
                          <a:latin typeface="Arial" panose="020B0604020202020204" pitchFamily="34" charset="0"/>
                          <a:ea typeface="OR"/>
                          <a:cs typeface="Arial" panose="020B0604020202020204" pitchFamily="34" charset="0"/>
                        </a:rPr>
                        <a:t>G652</a:t>
                      </a:r>
                      <a:endParaRPr sz="1400" b="1" i="0">
                        <a:solidFill>
                          <a:schemeClr val="bg1"/>
                        </a:solidFill>
                        <a:latin typeface="Arial" panose="020B0604020202020204" pitchFamily="34" charset="0"/>
                        <a:ea typeface="OR"/>
                        <a:cs typeface="Arial" panose="020B0604020202020204" pitchFamily="34" charset="0"/>
                      </a:endParaRPr>
                    </a:p>
                  </a:txBody>
                  <a:tcPr anchor="ctr" anchorCtr="0"/>
                </a:tc>
                <a:tc>
                  <a:txBody>
                    <a:bodyPr/>
                    <a:p>
                      <a:r>
                        <a:rPr sz="1400" b="1" i="0">
                          <a:solidFill>
                            <a:schemeClr val="bg1"/>
                          </a:solidFill>
                          <a:latin typeface="Arial" panose="020B0604020202020204" pitchFamily="34" charset="0"/>
                          <a:ea typeface="OR"/>
                          <a:cs typeface="Arial" panose="020B0604020202020204" pitchFamily="34" charset="0"/>
                        </a:rPr>
                        <a:t>G655</a:t>
                      </a:r>
                      <a:endParaRPr sz="1400" b="1" i="0">
                        <a:solidFill>
                          <a:schemeClr val="bg1"/>
                        </a:solidFill>
                        <a:latin typeface="Arial" panose="020B0604020202020204" pitchFamily="34" charset="0"/>
                        <a:ea typeface="OR"/>
                        <a:cs typeface="Arial" panose="020B0604020202020204" pitchFamily="34" charset="0"/>
                      </a:endParaRPr>
                    </a:p>
                  </a:txBody>
                  <a:tcPr anchor="ctr" anchorCtr="0"/>
                </a:tc>
              </a:tr>
              <a:tr h="774065">
                <a:tc>
                  <a:txBody>
                    <a:bodyPr/>
                    <a:p>
                      <a:r>
                        <a:rPr sz="1400" b="0" i="0">
                          <a:solidFill>
                            <a:srgbClr val="545454"/>
                          </a:solidFill>
                          <a:latin typeface="Arial" panose="020B0604020202020204" pitchFamily="34" charset="0"/>
                          <a:ea typeface="OR"/>
                          <a:cs typeface="Arial" panose="020B0604020202020204" pitchFamily="34" charset="0"/>
                        </a:rPr>
                        <a:t>Tên thay thế</a:t>
                      </a:r>
                      <a:endParaRPr sz="1400" b="0" i="0">
                        <a:solidFill>
                          <a:srgbClr val="545454"/>
                        </a:solidFill>
                        <a:latin typeface="Arial" panose="020B0604020202020204" pitchFamily="34" charset="0"/>
                        <a:ea typeface="OR"/>
                        <a:cs typeface="Arial" panose="020B0604020202020204" pitchFamily="34" charset="0"/>
                      </a:endParaRPr>
                    </a:p>
                  </a:txBody>
                  <a:tcPr anchor="ctr" anchorCtr="0"/>
                </a:tc>
                <a:tc>
                  <a:txBody>
                    <a:bodyPr/>
                    <a:p>
                      <a:r>
                        <a:rPr sz="1400" b="0" i="0">
                          <a:solidFill>
                            <a:srgbClr val="545454"/>
                          </a:solidFill>
                          <a:latin typeface="Arial" panose="020B0604020202020204" pitchFamily="34" charset="0"/>
                          <a:ea typeface="OR"/>
                          <a:cs typeface="Arial" panose="020B0604020202020204" pitchFamily="34" charset="0"/>
                        </a:rPr>
                        <a:t>Tiêu chuẩn SMF / sợi chuyển đổi phân tán bằng không (sợi không dịch chuyển phân tán)</a:t>
                      </a:r>
                      <a:endParaRPr sz="1400" b="0" i="0">
                        <a:solidFill>
                          <a:srgbClr val="545454"/>
                        </a:solidFill>
                        <a:latin typeface="Arial" panose="020B0604020202020204" pitchFamily="34" charset="0"/>
                        <a:ea typeface="OR"/>
                        <a:cs typeface="Arial" panose="020B0604020202020204" pitchFamily="34" charset="0"/>
                      </a:endParaRPr>
                    </a:p>
                  </a:txBody>
                  <a:tcPr anchor="ctr" anchorCtr="0"/>
                </a:tc>
                <a:tc>
                  <a:txBody>
                    <a:bodyPr/>
                    <a:p>
                      <a:r>
                        <a:rPr sz="1400" b="0" i="0">
                          <a:solidFill>
                            <a:srgbClr val="545454"/>
                          </a:solidFill>
                          <a:latin typeface="Arial" panose="020B0604020202020204" pitchFamily="34" charset="0"/>
                          <a:ea typeface="OR"/>
                          <a:cs typeface="Arial" panose="020B0604020202020204" pitchFamily="34" charset="0"/>
                        </a:rPr>
                        <a:t>Sợi thay đổi phân tán nonzero (NZDSF)</a:t>
                      </a:r>
                      <a:endParaRPr sz="1400" b="0" i="0">
                        <a:solidFill>
                          <a:srgbClr val="545454"/>
                        </a:solidFill>
                        <a:latin typeface="Arial" panose="020B0604020202020204" pitchFamily="34" charset="0"/>
                        <a:ea typeface="OR"/>
                        <a:cs typeface="Arial" panose="020B0604020202020204" pitchFamily="34" charset="0"/>
                      </a:endParaRPr>
                    </a:p>
                  </a:txBody>
                  <a:tcPr anchor="ctr" anchorCtr="0"/>
                </a:tc>
              </a:tr>
              <a:tr h="518795">
                <a:tc>
                  <a:txBody>
                    <a:bodyPr/>
                    <a:p>
                      <a:r>
                        <a:rPr sz="1400" b="0" i="0">
                          <a:solidFill>
                            <a:srgbClr val="545454"/>
                          </a:solidFill>
                          <a:latin typeface="Arial" panose="020B0604020202020204" pitchFamily="34" charset="0"/>
                          <a:ea typeface="OR"/>
                          <a:cs typeface="Arial" panose="020B0604020202020204" pitchFamily="34" charset="0"/>
                        </a:rPr>
                        <a:t>Bước sóng được chỉ định</a:t>
                      </a:r>
                      <a:endParaRPr sz="1400" b="0" i="0">
                        <a:solidFill>
                          <a:srgbClr val="545454"/>
                        </a:solidFill>
                        <a:latin typeface="Arial" panose="020B0604020202020204" pitchFamily="34" charset="0"/>
                        <a:ea typeface="OR"/>
                        <a:cs typeface="Arial" panose="020B0604020202020204" pitchFamily="34" charset="0"/>
                      </a:endParaRPr>
                    </a:p>
                  </a:txBody>
                  <a:tcPr anchor="ctr" anchorCtr="0"/>
                </a:tc>
                <a:tc>
                  <a:txBody>
                    <a:bodyPr/>
                    <a:p>
                      <a:r>
                        <a:rPr sz="1400" b="0" i="0">
                          <a:solidFill>
                            <a:srgbClr val="545454"/>
                          </a:solidFill>
                          <a:latin typeface="Arial" panose="020B0604020202020204" pitchFamily="34" charset="0"/>
                          <a:ea typeface="OR"/>
                          <a:cs typeface="Arial" panose="020B0604020202020204" pitchFamily="34" charset="0"/>
                        </a:rPr>
                        <a:t>1310, 1550, 1625 nm (loại trừ C và D)</a:t>
                      </a:r>
                      <a:endParaRPr sz="1400" b="0" i="0">
                        <a:solidFill>
                          <a:srgbClr val="545454"/>
                        </a:solidFill>
                        <a:latin typeface="Arial" panose="020B0604020202020204" pitchFamily="34" charset="0"/>
                        <a:ea typeface="OR"/>
                        <a:cs typeface="Arial" panose="020B0604020202020204" pitchFamily="34" charset="0"/>
                      </a:endParaRPr>
                    </a:p>
                  </a:txBody>
                  <a:tcPr anchor="ctr" anchorCtr="0"/>
                </a:tc>
                <a:tc>
                  <a:txBody>
                    <a:bodyPr/>
                    <a:p>
                      <a:r>
                        <a:rPr sz="1400" b="0" i="0">
                          <a:solidFill>
                            <a:srgbClr val="545454"/>
                          </a:solidFill>
                          <a:latin typeface="Arial" panose="020B0604020202020204" pitchFamily="34" charset="0"/>
                          <a:ea typeface="OR"/>
                          <a:cs typeface="Arial" panose="020B0604020202020204" pitchFamily="34" charset="0"/>
                        </a:rPr>
                        <a:t>1550-1625 nm</a:t>
                      </a:r>
                      <a:endParaRPr sz="1400" b="0" i="0">
                        <a:solidFill>
                          <a:srgbClr val="545454"/>
                        </a:solidFill>
                        <a:latin typeface="Arial" panose="020B0604020202020204" pitchFamily="34" charset="0"/>
                        <a:ea typeface="OR"/>
                        <a:cs typeface="Arial" panose="020B0604020202020204" pitchFamily="34" charset="0"/>
                      </a:endParaRPr>
                    </a:p>
                  </a:txBody>
                  <a:tcPr anchor="ctr" anchorCtr="0"/>
                </a:tc>
              </a:tr>
              <a:tr h="462915">
                <a:tc>
                  <a:txBody>
                    <a:bodyPr/>
                    <a:p>
                      <a:r>
                        <a:rPr sz="1400" b="0" i="0">
                          <a:solidFill>
                            <a:srgbClr val="545454"/>
                          </a:solidFill>
                          <a:latin typeface="Arial" panose="020B0604020202020204" pitchFamily="34" charset="0"/>
                          <a:ea typeface="OR"/>
                          <a:cs typeface="Arial" panose="020B0604020202020204" pitchFamily="34" charset="0"/>
                        </a:rPr>
                        <a:t>Điểm phân tán</a:t>
                      </a:r>
                      <a:endParaRPr sz="1400" b="0" i="0">
                        <a:solidFill>
                          <a:srgbClr val="545454"/>
                        </a:solidFill>
                        <a:latin typeface="Arial" panose="020B0604020202020204" pitchFamily="34" charset="0"/>
                        <a:ea typeface="OR"/>
                        <a:cs typeface="Arial" panose="020B0604020202020204" pitchFamily="34" charset="0"/>
                      </a:endParaRPr>
                    </a:p>
                  </a:txBody>
                  <a:tcPr anchor="ctr" anchorCtr="0"/>
                </a:tc>
                <a:tc>
                  <a:txBody>
                    <a:bodyPr/>
                    <a:p>
                      <a:r>
                        <a:rPr sz="1400" b="0" i="0">
                          <a:solidFill>
                            <a:srgbClr val="545454"/>
                          </a:solidFill>
                          <a:latin typeface="Arial" panose="020B0604020202020204" pitchFamily="34" charset="0"/>
                          <a:ea typeface="OR"/>
                          <a:cs typeface="Arial" panose="020B0604020202020204" pitchFamily="34" charset="0"/>
                        </a:rPr>
                        <a:t>1310 nm</a:t>
                      </a:r>
                      <a:endParaRPr sz="1400" b="0" i="0">
                        <a:solidFill>
                          <a:srgbClr val="545454"/>
                        </a:solidFill>
                        <a:latin typeface="Arial" panose="020B0604020202020204" pitchFamily="34" charset="0"/>
                        <a:ea typeface="OR"/>
                        <a:cs typeface="Arial" panose="020B0604020202020204" pitchFamily="34" charset="0"/>
                      </a:endParaRPr>
                    </a:p>
                  </a:txBody>
                  <a:tcPr anchor="ctr" anchorCtr="0"/>
                </a:tc>
                <a:tc>
                  <a:txBody>
                    <a:bodyPr/>
                    <a:p>
                      <a:r>
                        <a:rPr sz="1400" b="0" i="0">
                          <a:solidFill>
                            <a:srgbClr val="545454"/>
                          </a:solidFill>
                          <a:latin typeface="Arial" panose="020B0604020202020204" pitchFamily="34" charset="0"/>
                          <a:ea typeface="OR"/>
                          <a:cs typeface="Arial" panose="020B0604020202020204" pitchFamily="34" charset="0"/>
                        </a:rPr>
                        <a:t>1550 nm</a:t>
                      </a:r>
                      <a:endParaRPr sz="1400" b="0" i="0">
                        <a:solidFill>
                          <a:srgbClr val="545454"/>
                        </a:solidFill>
                        <a:latin typeface="Arial" panose="020B0604020202020204" pitchFamily="34" charset="0"/>
                        <a:ea typeface="OR"/>
                        <a:cs typeface="Arial" panose="020B0604020202020204" pitchFamily="34" charset="0"/>
                      </a:endParaRPr>
                    </a:p>
                  </a:txBody>
                  <a:tcPr anchor="ctr" anchorCtr="0"/>
                </a:tc>
              </a:tr>
              <a:tr h="463550">
                <a:tc>
                  <a:txBody>
                    <a:bodyPr/>
                    <a:p>
                      <a:r>
                        <a:rPr sz="1400" b="0" i="0">
                          <a:solidFill>
                            <a:srgbClr val="545454"/>
                          </a:solidFill>
                          <a:latin typeface="Arial" panose="020B0604020202020204" pitchFamily="34" charset="0"/>
                          <a:ea typeface="OR"/>
                          <a:cs typeface="Arial" panose="020B0604020202020204" pitchFamily="34" charset="0"/>
                        </a:rPr>
                        <a:t>Giá trị phân tán</a:t>
                      </a:r>
                      <a:endParaRPr sz="1400" b="0" i="0">
                        <a:solidFill>
                          <a:srgbClr val="545454"/>
                        </a:solidFill>
                        <a:latin typeface="Arial" panose="020B0604020202020204" pitchFamily="34" charset="0"/>
                        <a:ea typeface="OR"/>
                        <a:cs typeface="Arial" panose="020B0604020202020204" pitchFamily="34" charset="0"/>
                      </a:endParaRPr>
                    </a:p>
                  </a:txBody>
                  <a:tcPr anchor="ctr" anchorCtr="0"/>
                </a:tc>
                <a:tc>
                  <a:txBody>
                    <a:bodyPr/>
                    <a:p>
                      <a:r>
                        <a:rPr sz="1400" b="0" i="0">
                          <a:solidFill>
                            <a:srgbClr val="545454"/>
                          </a:solidFill>
                          <a:latin typeface="Arial" panose="020B0604020202020204" pitchFamily="34" charset="0"/>
                          <a:ea typeface="OR"/>
                          <a:cs typeface="Arial" panose="020B0604020202020204" pitchFamily="34" charset="0"/>
                        </a:rPr>
                        <a:t>Cao hơn</a:t>
                      </a:r>
                      <a:endParaRPr sz="1400" b="0" i="0">
                        <a:solidFill>
                          <a:srgbClr val="545454"/>
                        </a:solidFill>
                        <a:latin typeface="Arial" panose="020B0604020202020204" pitchFamily="34" charset="0"/>
                        <a:ea typeface="OR"/>
                        <a:cs typeface="Arial" panose="020B0604020202020204" pitchFamily="34" charset="0"/>
                      </a:endParaRPr>
                    </a:p>
                  </a:txBody>
                  <a:tcPr anchor="ctr" anchorCtr="0"/>
                </a:tc>
                <a:tc>
                  <a:txBody>
                    <a:bodyPr/>
                    <a:p>
                      <a:r>
                        <a:rPr sz="1400" b="0" i="0">
                          <a:solidFill>
                            <a:srgbClr val="545454"/>
                          </a:solidFill>
                          <a:latin typeface="Arial" panose="020B0604020202020204" pitchFamily="34" charset="0"/>
                          <a:ea typeface="OR"/>
                          <a:cs typeface="Arial" panose="020B0604020202020204" pitchFamily="34" charset="0"/>
                        </a:rPr>
                        <a:t>Thấp</a:t>
                      </a:r>
                      <a:endParaRPr sz="1400" b="0" i="0">
                        <a:solidFill>
                          <a:srgbClr val="545454"/>
                        </a:solidFill>
                        <a:latin typeface="Arial" panose="020B0604020202020204" pitchFamily="34" charset="0"/>
                        <a:ea typeface="OR"/>
                        <a:cs typeface="Arial" panose="020B0604020202020204" pitchFamily="34" charset="0"/>
                      </a:endParaRPr>
                    </a:p>
                  </a:txBody>
                  <a:tcPr anchor="ctr" anchorCtr="0"/>
                </a:tc>
              </a:tr>
              <a:tr h="518160">
                <a:tc>
                  <a:txBody>
                    <a:bodyPr/>
                    <a:p>
                      <a:r>
                        <a:rPr sz="1400" b="0" i="0">
                          <a:solidFill>
                            <a:srgbClr val="545454"/>
                          </a:solidFill>
                          <a:latin typeface="Arial" panose="020B0604020202020204" pitchFamily="34" charset="0"/>
                          <a:ea typeface="OR"/>
                          <a:cs typeface="Arial" panose="020B0604020202020204" pitchFamily="34" charset="0"/>
                        </a:rPr>
                        <a:t>Tham số suy giảm</a:t>
                      </a:r>
                      <a:endParaRPr sz="1400" b="0" i="0">
                        <a:solidFill>
                          <a:srgbClr val="545454"/>
                        </a:solidFill>
                        <a:latin typeface="Arial" panose="020B0604020202020204" pitchFamily="34" charset="0"/>
                        <a:ea typeface="OR"/>
                        <a:cs typeface="Arial" panose="020B0604020202020204" pitchFamily="34" charset="0"/>
                      </a:endParaRPr>
                    </a:p>
                  </a:txBody>
                  <a:tcPr anchor="ctr" anchorCtr="0"/>
                </a:tc>
                <a:tc>
                  <a:txBody>
                    <a:bodyPr/>
                    <a:p>
                      <a:r>
                        <a:rPr sz="1400" b="0" i="0">
                          <a:solidFill>
                            <a:srgbClr val="545454"/>
                          </a:solidFill>
                          <a:latin typeface="Arial" panose="020B0604020202020204" pitchFamily="34" charset="0"/>
                          <a:ea typeface="OR"/>
                          <a:cs typeface="Arial" panose="020B0604020202020204" pitchFamily="34" charset="0"/>
                        </a:rPr>
                        <a:t>Dưới 0,4 dB / km</a:t>
                      </a:r>
                      <a:endParaRPr sz="1400" b="0" i="0">
                        <a:solidFill>
                          <a:srgbClr val="545454"/>
                        </a:solidFill>
                        <a:latin typeface="Arial" panose="020B0604020202020204" pitchFamily="34" charset="0"/>
                        <a:ea typeface="OR"/>
                        <a:cs typeface="Arial" panose="020B0604020202020204" pitchFamily="34" charset="0"/>
                      </a:endParaRPr>
                    </a:p>
                  </a:txBody>
                  <a:tcPr anchor="ctr" anchorCtr="0"/>
                </a:tc>
                <a:tc>
                  <a:txBody>
                    <a:bodyPr/>
                    <a:p>
                      <a:r>
                        <a:rPr sz="1400" b="0" i="0">
                          <a:solidFill>
                            <a:srgbClr val="545454"/>
                          </a:solidFill>
                          <a:latin typeface="Arial" panose="020B0604020202020204" pitchFamily="34" charset="0"/>
                          <a:ea typeface="OR"/>
                          <a:cs typeface="Arial" panose="020B0604020202020204" pitchFamily="34" charset="0"/>
                        </a:rPr>
                        <a:t>Thông thường 0,2 dB / km ở 1550 nm</a:t>
                      </a:r>
                      <a:endParaRPr sz="1400" b="0" i="0">
                        <a:solidFill>
                          <a:srgbClr val="545454"/>
                        </a:solidFill>
                        <a:latin typeface="Arial" panose="020B0604020202020204" pitchFamily="34" charset="0"/>
                        <a:ea typeface="OR"/>
                        <a:cs typeface="Arial" panose="020B0604020202020204" pitchFamily="34" charset="0"/>
                      </a:endParaRPr>
                    </a:p>
                  </a:txBody>
                  <a:tcPr anchor="ctr" anchorCtr="0"/>
                </a:tc>
              </a:tr>
              <a:tr h="463550">
                <a:tc>
                  <a:txBody>
                    <a:bodyPr/>
                    <a:p>
                      <a:r>
                        <a:rPr sz="1400" b="0" i="0">
                          <a:solidFill>
                            <a:srgbClr val="545454"/>
                          </a:solidFill>
                          <a:latin typeface="Arial" panose="020B0604020202020204" pitchFamily="34" charset="0"/>
                          <a:ea typeface="OR"/>
                          <a:cs typeface="Arial" panose="020B0604020202020204" pitchFamily="34" charset="0"/>
                        </a:rPr>
                        <a:t>Thông số PMD</a:t>
                      </a:r>
                      <a:endParaRPr sz="1400" b="0" i="0">
                        <a:solidFill>
                          <a:srgbClr val="545454"/>
                        </a:solidFill>
                        <a:latin typeface="Arial" panose="020B0604020202020204" pitchFamily="34" charset="0"/>
                        <a:ea typeface="OR"/>
                        <a:cs typeface="Arial" panose="020B0604020202020204" pitchFamily="34" charset="0"/>
                      </a:endParaRPr>
                    </a:p>
                  </a:txBody>
                  <a:tcPr anchor="ctr" anchorCtr="0"/>
                </a:tc>
                <a:tc>
                  <a:txBody>
                    <a:bodyPr/>
                    <a:p>
                      <a:r>
                        <a:rPr sz="1400" b="0" i="0">
                          <a:solidFill>
                            <a:srgbClr val="545454"/>
                          </a:solidFill>
                          <a:latin typeface="Arial" panose="020B0604020202020204" pitchFamily="34" charset="0"/>
                          <a:ea typeface="OR"/>
                          <a:cs typeface="Arial" panose="020B0604020202020204" pitchFamily="34" charset="0"/>
                        </a:rPr>
                        <a:t>Dưới 0,5 trên C và 0,2 trên D</a:t>
                      </a:r>
                      <a:endParaRPr sz="1400" b="0" i="0">
                        <a:solidFill>
                          <a:srgbClr val="545454"/>
                        </a:solidFill>
                        <a:latin typeface="Arial" panose="020B0604020202020204" pitchFamily="34" charset="0"/>
                        <a:ea typeface="OR"/>
                        <a:cs typeface="Arial" panose="020B0604020202020204" pitchFamily="34" charset="0"/>
                      </a:endParaRPr>
                    </a:p>
                  </a:txBody>
                  <a:tcPr anchor="ctr" anchorCtr="0"/>
                </a:tc>
                <a:tc>
                  <a:txBody>
                    <a:bodyPr/>
                    <a:p>
                      <a:r>
                        <a:rPr sz="1400" b="0" i="0">
                          <a:solidFill>
                            <a:srgbClr val="545454"/>
                          </a:solidFill>
                          <a:latin typeface="Arial" panose="020B0604020202020204" pitchFamily="34" charset="0"/>
                          <a:ea typeface="OR"/>
                          <a:cs typeface="Arial" panose="020B0604020202020204" pitchFamily="34" charset="0"/>
                        </a:rPr>
                        <a:t>Dưới 0,1 ps / sqrt (km)</a:t>
                      </a:r>
                      <a:endParaRPr sz="1400" b="0" i="0">
                        <a:solidFill>
                          <a:srgbClr val="545454"/>
                        </a:solidFill>
                        <a:latin typeface="Arial" panose="020B0604020202020204" pitchFamily="34" charset="0"/>
                        <a:ea typeface="OR"/>
                        <a:cs typeface="Arial" panose="020B0604020202020204" pitchFamily="34" charset="0"/>
                      </a:endParaRPr>
                    </a:p>
                  </a:txBody>
                  <a:tcPr anchor="ctr" anchorCtr="0"/>
                </a:tc>
              </a:tr>
              <a:tr h="548005">
                <a:tc>
                  <a:txBody>
                    <a:bodyPr/>
                    <a:p>
                      <a:r>
                        <a:rPr sz="1400" b="0" i="0">
                          <a:solidFill>
                            <a:srgbClr val="545454"/>
                          </a:solidFill>
                          <a:latin typeface="Arial" panose="020B0604020202020204" pitchFamily="34" charset="0"/>
                          <a:ea typeface="OR"/>
                          <a:cs typeface="Arial" panose="020B0604020202020204" pitchFamily="34" charset="0"/>
                        </a:rPr>
                        <a:t>Các ứng dụng</a:t>
                      </a:r>
                      <a:endParaRPr sz="1400" b="0" i="0">
                        <a:solidFill>
                          <a:srgbClr val="545454"/>
                        </a:solidFill>
                        <a:latin typeface="Arial" panose="020B0604020202020204" pitchFamily="34" charset="0"/>
                        <a:ea typeface="OR"/>
                        <a:cs typeface="Arial" panose="020B0604020202020204" pitchFamily="34" charset="0"/>
                      </a:endParaRPr>
                    </a:p>
                  </a:txBody>
                  <a:tcPr anchor="ctr" anchorCtr="0"/>
                </a:tc>
                <a:tc>
                  <a:txBody>
                    <a:bodyPr/>
                    <a:p>
                      <a:r>
                        <a:rPr sz="1400" b="0" i="0">
                          <a:solidFill>
                            <a:srgbClr val="545454"/>
                          </a:solidFill>
                          <a:latin typeface="Arial" panose="020B0604020202020204" pitchFamily="34" charset="0"/>
                          <a:ea typeface="OR"/>
                          <a:cs typeface="Arial" panose="020B0604020202020204" pitchFamily="34" charset="0"/>
                        </a:rPr>
                        <a:t>LAN, MAN, mạng truy cập và truyền dẫn CWDM</a:t>
                      </a:r>
                      <a:endParaRPr sz="1400" b="0" i="0">
                        <a:solidFill>
                          <a:srgbClr val="545454"/>
                        </a:solidFill>
                        <a:latin typeface="Arial" panose="020B0604020202020204" pitchFamily="34" charset="0"/>
                        <a:ea typeface="OR"/>
                        <a:cs typeface="Arial" panose="020B0604020202020204" pitchFamily="34" charset="0"/>
                      </a:endParaRPr>
                    </a:p>
                  </a:txBody>
                  <a:tcPr anchor="ctr" anchorCtr="0"/>
                </a:tc>
                <a:tc>
                  <a:txBody>
                    <a:bodyPr/>
                    <a:p>
                      <a:r>
                        <a:rPr sz="1400" b="0" i="0">
                          <a:solidFill>
                            <a:srgbClr val="545454"/>
                          </a:solidFill>
                          <a:latin typeface="Arial" panose="020B0604020202020204" pitchFamily="34" charset="0"/>
                          <a:ea typeface="OR"/>
                          <a:cs typeface="Arial" panose="020B0604020202020204" pitchFamily="34" charset="0"/>
                        </a:rPr>
                        <a:t>Hệ thống đường dài sử dụng truyền dẫn DWDM</a:t>
                      </a:r>
                      <a:endParaRPr sz="1400" b="0" i="0">
                        <a:solidFill>
                          <a:srgbClr val="545454"/>
                        </a:solidFill>
                        <a:latin typeface="Arial" panose="020B0604020202020204" pitchFamily="34" charset="0"/>
                        <a:ea typeface="OR"/>
                        <a:cs typeface="Arial" panose="020B0604020202020204" pitchFamily="34" charset="0"/>
                      </a:endParaRPr>
                    </a:p>
                  </a:txBody>
                  <a:tcPr anchor="ctr" anchorCtr="0"/>
                </a:tc>
              </a:tr>
              <a:tr h="462915">
                <a:tc>
                  <a:txBody>
                    <a:bodyPr/>
                    <a:p>
                      <a:r>
                        <a:rPr sz="1400" b="0" i="0">
                          <a:solidFill>
                            <a:srgbClr val="545454"/>
                          </a:solidFill>
                          <a:latin typeface="Arial" panose="020B0604020202020204" pitchFamily="34" charset="0"/>
                          <a:ea typeface="OR"/>
                          <a:cs typeface="Arial" panose="020B0604020202020204" pitchFamily="34" charset="0"/>
                        </a:rPr>
                        <a:t>Giá bán</a:t>
                      </a:r>
                      <a:endParaRPr sz="1400" b="0" i="0">
                        <a:solidFill>
                          <a:srgbClr val="545454"/>
                        </a:solidFill>
                        <a:latin typeface="Arial" panose="020B0604020202020204" pitchFamily="34" charset="0"/>
                        <a:ea typeface="OR"/>
                        <a:cs typeface="Arial" panose="020B0604020202020204" pitchFamily="34" charset="0"/>
                      </a:endParaRPr>
                    </a:p>
                  </a:txBody>
                  <a:tcPr anchor="ctr" anchorCtr="0"/>
                </a:tc>
                <a:tc>
                  <a:txBody>
                    <a:bodyPr/>
                    <a:p>
                      <a:r>
                        <a:rPr sz="1400" b="0" i="0">
                          <a:solidFill>
                            <a:srgbClr val="545454"/>
                          </a:solidFill>
                          <a:latin typeface="Arial" panose="020B0604020202020204" pitchFamily="34" charset="0"/>
                          <a:ea typeface="OR"/>
                          <a:cs typeface="Arial" panose="020B0604020202020204" pitchFamily="34" charset="0"/>
                        </a:rPr>
                        <a:t>Thấp hơn G655</a:t>
                      </a:r>
                      <a:endParaRPr sz="1400" b="0" i="0">
                        <a:solidFill>
                          <a:srgbClr val="545454"/>
                        </a:solidFill>
                        <a:latin typeface="Arial" panose="020B0604020202020204" pitchFamily="34" charset="0"/>
                        <a:ea typeface="OR"/>
                        <a:cs typeface="Arial" panose="020B0604020202020204" pitchFamily="34" charset="0"/>
                      </a:endParaRPr>
                    </a:p>
                  </a:txBody>
                  <a:tcPr anchor="ctr" anchorCtr="0"/>
                </a:tc>
                <a:tc>
                  <a:txBody>
                    <a:bodyPr/>
                    <a:p>
                      <a:r>
                        <a:rPr sz="1400" b="0" i="0">
                          <a:solidFill>
                            <a:srgbClr val="545454"/>
                          </a:solidFill>
                          <a:latin typeface="Arial" panose="020B0604020202020204" pitchFamily="34" charset="0"/>
                          <a:ea typeface="OR"/>
                          <a:cs typeface="Arial" panose="020B0604020202020204" pitchFamily="34" charset="0"/>
                        </a:rPr>
                        <a:t>Cao</a:t>
                      </a:r>
                      <a:endParaRPr sz="1400" b="0" i="0">
                        <a:solidFill>
                          <a:srgbClr val="545454"/>
                        </a:solidFill>
                        <a:latin typeface="Arial" panose="020B0604020202020204" pitchFamily="34" charset="0"/>
                        <a:ea typeface="OR"/>
                        <a:cs typeface="Arial" panose="020B0604020202020204" pitchFamily="34" charset="0"/>
                      </a:endParaRPr>
                    </a:p>
                  </a:txBody>
                  <a:tcPr anchor="ctr" anchorCtr="0"/>
                </a:tc>
              </a:tr>
              <a:tr h="548640">
                <a:tc>
                  <a:txBody>
                    <a:bodyPr/>
                    <a:p>
                      <a:r>
                        <a:rPr sz="1400" b="0" i="0">
                          <a:solidFill>
                            <a:srgbClr val="545454"/>
                          </a:solidFill>
                          <a:latin typeface="Arial" panose="020B0604020202020204" pitchFamily="34" charset="0"/>
                          <a:ea typeface="OR"/>
                          <a:cs typeface="Arial" panose="020B0604020202020204" pitchFamily="34" charset="0"/>
                        </a:rPr>
                        <a:t>Đặc trưng</a:t>
                      </a:r>
                      <a:endParaRPr sz="1400" b="0" i="0">
                        <a:solidFill>
                          <a:srgbClr val="545454"/>
                        </a:solidFill>
                        <a:latin typeface="Arial" panose="020B0604020202020204" pitchFamily="34" charset="0"/>
                        <a:ea typeface="OR"/>
                        <a:cs typeface="Arial" panose="020B0604020202020204" pitchFamily="34" charset="0"/>
                      </a:endParaRPr>
                    </a:p>
                  </a:txBody>
                  <a:tcPr anchor="ctr" anchorCtr="0"/>
                </a:tc>
                <a:tc>
                  <a:txBody>
                    <a:bodyPr/>
                    <a:p>
                      <a:r>
                        <a:rPr sz="1400" b="0" i="0">
                          <a:solidFill>
                            <a:srgbClr val="545454"/>
                          </a:solidFill>
                          <a:latin typeface="Arial" panose="020B0604020202020204" pitchFamily="34" charset="0"/>
                          <a:ea typeface="OR"/>
                          <a:cs typeface="Arial" panose="020B0604020202020204" pitchFamily="34" charset="0"/>
                        </a:rPr>
                        <a:t>Giảm nước đỉnh</a:t>
                      </a:r>
                      <a:endParaRPr sz="1400" b="0" i="0">
                        <a:solidFill>
                          <a:srgbClr val="545454"/>
                        </a:solidFill>
                        <a:latin typeface="Arial" panose="020B0604020202020204" pitchFamily="34" charset="0"/>
                        <a:ea typeface="OR"/>
                        <a:cs typeface="Arial" panose="020B0604020202020204" pitchFamily="34" charset="0"/>
                      </a:endParaRPr>
                    </a:p>
                  </a:txBody>
                  <a:tcPr anchor="ctr" anchorCtr="0"/>
                </a:tc>
                <a:tc>
                  <a:txBody>
                    <a:bodyPr/>
                    <a:p>
                      <a:r>
                        <a:rPr sz="1400" b="0" i="0">
                          <a:solidFill>
                            <a:srgbClr val="545454"/>
                          </a:solidFill>
                          <a:latin typeface="Arial" panose="020B0604020202020204" pitchFamily="34" charset="0"/>
                          <a:ea typeface="OR"/>
                          <a:cs typeface="Arial" panose="020B0604020202020204" pitchFamily="34" charset="0"/>
                        </a:rPr>
                        <a:t>Giá trị phân tán thấp; khắc phục hiệu ứng phi tuyến</a:t>
                      </a:r>
                      <a:endParaRPr sz="1400" b="0" i="0">
                        <a:solidFill>
                          <a:srgbClr val="545454"/>
                        </a:solidFill>
                        <a:latin typeface="Arial" panose="020B0604020202020204" pitchFamily="34" charset="0"/>
                        <a:ea typeface="OR"/>
                        <a:cs typeface="Arial" panose="020B0604020202020204" pitchFamily="34" charset="0"/>
                      </a:endParaRPr>
                    </a:p>
                  </a:txBody>
                  <a:tcPr anchor="ctr" anchorCtr="0"/>
                </a:tc>
              </a:tr>
            </a:tbl>
          </a:graphicData>
        </a:graphic>
      </p:graphicFrame>
      <p:sp>
        <p:nvSpPr>
          <p:cNvPr id="18" name="Text Box 17"/>
          <p:cNvSpPr txBox="1"/>
          <p:nvPr/>
        </p:nvSpPr>
        <p:spPr>
          <a:xfrm>
            <a:off x="572770" y="323215"/>
            <a:ext cx="8448040" cy="521970"/>
          </a:xfrm>
          <a:prstGeom prst="rect">
            <a:avLst/>
          </a:prstGeom>
          <a:noFill/>
        </p:spPr>
        <p:txBody>
          <a:bodyPr wrap="square" rtlCol="0">
            <a:spAutoFit/>
          </a:bodyPr>
          <a:p>
            <a:pPr marL="342900" indent="-342900">
              <a:buFont typeface="Wingdings" panose="05000000000000000000" charset="0"/>
              <a:buChar char="v"/>
            </a:pPr>
            <a:r>
              <a:rPr lang="vi-VN" altLang="en-US" sz="2800" b="1">
                <a:solidFill>
                  <a:srgbClr val="1F5CAA"/>
                </a:solidFill>
                <a:latin typeface="Readex Pro" pitchFamily="2" charset="-78"/>
                <a:cs typeface="Readex Pro" pitchFamily="2" charset="-78"/>
              </a:rPr>
              <a:t> So sánh tiêu chuẩn của sợi G652 và G655</a:t>
            </a:r>
            <a:endParaRPr lang="vi-VN" altLang="en-US" sz="2800" b="1">
              <a:solidFill>
                <a:srgbClr val="1F5CAA"/>
              </a:solidFill>
              <a:latin typeface="Readex Pro" pitchFamily="2" charset="-78"/>
              <a:cs typeface="Readex Pro" pitchFamily="2" charset="-78"/>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12115" y="162560"/>
            <a:ext cx="6553835" cy="953135"/>
          </a:xfrm>
          <a:prstGeom prst="rect">
            <a:avLst/>
          </a:prstGeom>
        </p:spPr>
        <p:txBody>
          <a:bodyPr wrap="square">
            <a:spAutoFit/>
          </a:bodyPr>
          <a:p>
            <a:pPr marL="0" algn="l">
              <a:lnSpc>
                <a:spcPct val="100000"/>
              </a:lnSpc>
              <a:buClrTx/>
              <a:buSzTx/>
              <a:buFontTx/>
            </a:pPr>
            <a:r>
              <a:rPr lang="vi-VN" altLang="en-US" sz="2800" b="1" i="0">
                <a:solidFill>
                  <a:srgbClr val="1F5CAA"/>
                </a:solidFill>
                <a:latin typeface="Readex Pro" pitchFamily="2" charset="-78"/>
                <a:cs typeface="Readex Pro" pitchFamily="2" charset="-78"/>
              </a:rPr>
              <a:t>3. Thiết bị truyền dẫn quang SDH dwdm thiết bị Huawei osn 3500</a:t>
            </a:r>
            <a:endParaRPr lang="vi-VN" altLang="en-US" sz="2800" b="1" i="0">
              <a:solidFill>
                <a:srgbClr val="1F5CAA"/>
              </a:solidFill>
              <a:latin typeface="Readex Pro" pitchFamily="2" charset="-78"/>
              <a:cs typeface="Readex Pro" pitchFamily="2" charset="-78"/>
            </a:endParaRPr>
          </a:p>
        </p:txBody>
      </p:sp>
      <p:pic>
        <p:nvPicPr>
          <p:cNvPr id="3" name="Picture 2"/>
          <p:cNvPicPr/>
          <p:nvPr/>
        </p:nvPicPr>
        <p:blipFill>
          <a:blip r:embed="rId1"/>
          <a:stretch>
            <a:fillRect/>
          </a:stretch>
        </p:blipFill>
        <p:spPr>
          <a:xfrm>
            <a:off x="8046720" y="245745"/>
            <a:ext cx="3599815" cy="4449445"/>
          </a:xfrm>
          <a:prstGeom prst="rect">
            <a:avLst/>
          </a:prstGeom>
        </p:spPr>
      </p:pic>
      <p:pic>
        <p:nvPicPr>
          <p:cNvPr id="4" name="Picture 3"/>
          <p:cNvPicPr>
            <a:picLocks noChangeAspect="1"/>
          </p:cNvPicPr>
          <p:nvPr/>
        </p:nvPicPr>
        <p:blipFill>
          <a:blip r:embed="rId2"/>
          <a:stretch>
            <a:fillRect/>
          </a:stretch>
        </p:blipFill>
        <p:spPr>
          <a:xfrm>
            <a:off x="8698865" y="4770120"/>
            <a:ext cx="3097530" cy="1483360"/>
          </a:xfrm>
          <a:prstGeom prst="rect">
            <a:avLst/>
          </a:prstGeom>
          <a:ln w="47625" cmpd="sng">
            <a:solidFill>
              <a:srgbClr val="FF0000"/>
            </a:solidFill>
            <a:prstDash val="solid"/>
          </a:ln>
        </p:spPr>
      </p:pic>
      <p:pic>
        <p:nvPicPr>
          <p:cNvPr id="6" name="Picture 5"/>
          <p:cNvPicPr>
            <a:picLocks noChangeAspect="1"/>
          </p:cNvPicPr>
          <p:nvPr/>
        </p:nvPicPr>
        <p:blipFill>
          <a:blip r:embed="rId3"/>
          <a:stretch>
            <a:fillRect/>
          </a:stretch>
        </p:blipFill>
        <p:spPr>
          <a:xfrm>
            <a:off x="636905" y="1115695"/>
            <a:ext cx="7677785" cy="4816475"/>
          </a:xfrm>
          <a:prstGeom prst="rect">
            <a:avLst/>
          </a:prstGeom>
        </p:spPr>
      </p:pic>
      <p:sp>
        <p:nvSpPr>
          <p:cNvPr id="5" name="Rectangles 4"/>
          <p:cNvSpPr/>
          <p:nvPr/>
        </p:nvSpPr>
        <p:spPr>
          <a:xfrm>
            <a:off x="3977640" y="2107565"/>
            <a:ext cx="2482850" cy="509270"/>
          </a:xfrm>
          <a:prstGeom prst="rect">
            <a:avLst/>
          </a:prstGeom>
          <a:ln w="19050">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429260" y="4875530"/>
            <a:ext cx="11332845" cy="890270"/>
          </a:xfrm>
          <a:prstGeom prst="rect">
            <a:avLst/>
          </a:prstGeom>
        </p:spPr>
      </p:pic>
      <p:pic>
        <p:nvPicPr>
          <p:cNvPr id="2" name="Picture 1"/>
          <p:cNvPicPr>
            <a:picLocks noChangeAspect="1"/>
          </p:cNvPicPr>
          <p:nvPr/>
        </p:nvPicPr>
        <p:blipFill>
          <a:blip r:embed="rId2"/>
          <a:stretch>
            <a:fillRect/>
          </a:stretch>
        </p:blipFill>
        <p:spPr>
          <a:xfrm>
            <a:off x="3843020" y="203835"/>
            <a:ext cx="4506595" cy="4506595"/>
          </a:xfrm>
          <a:prstGeom prst="rect">
            <a:avLst/>
          </a:prstGeom>
        </p:spPr>
      </p:pic>
      <p:cxnSp>
        <p:nvCxnSpPr>
          <p:cNvPr id="3" name="Straight Arrow Connector 2"/>
          <p:cNvCxnSpPr/>
          <p:nvPr/>
        </p:nvCxnSpPr>
        <p:spPr>
          <a:xfrm>
            <a:off x="1781810" y="1231900"/>
            <a:ext cx="3321050" cy="1098550"/>
          </a:xfrm>
          <a:prstGeom prst="straightConnector1">
            <a:avLst/>
          </a:prstGeom>
          <a:ln cap="flat">
            <a:prstDash val="solid"/>
            <a:tailEnd type="arrow" w="med" len="med"/>
          </a:ln>
        </p:spPr>
        <p:style>
          <a:lnRef idx="3">
            <a:schemeClr val="accent1"/>
          </a:lnRef>
          <a:fillRef idx="0">
            <a:srgbClr val="FFFFFF"/>
          </a:fillRef>
          <a:effectRef idx="0">
            <a:srgbClr val="FFFFFF"/>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6105" y="1062990"/>
            <a:ext cx="10986770" cy="4732020"/>
          </a:xfrm>
          <a:prstGeom prst="rect">
            <a:avLst/>
          </a:prstGeom>
          <a:noFill/>
        </p:spPr>
        <p:txBody>
          <a:bodyPr wrap="square" rtlCol="0" anchor="t">
            <a:noAutofit/>
          </a:bodyPr>
          <a:p>
            <a:pPr marL="342900" lvl="0" indent="-342900" algn="l" rtl="0">
              <a:spcBef>
                <a:spcPts val="560"/>
              </a:spcBef>
              <a:spcAft>
                <a:spcPts val="0"/>
              </a:spcAft>
              <a:buClr>
                <a:srgbClr val="000066"/>
              </a:buClr>
              <a:buSzPts val="2800"/>
              <a:buFont typeface="Wingdings" panose="05000000000000000000" charset="0"/>
              <a:buChar char="v"/>
            </a:pPr>
            <a:r>
              <a:rPr lang="vi-VN" altLang="en-US" sz="2800" b="1">
                <a:solidFill>
                  <a:srgbClr val="1F5CAA"/>
                </a:solidFill>
                <a:latin typeface="Readex Pro" pitchFamily="2" charset="-78"/>
                <a:cs typeface="Readex Pro" pitchFamily="2" charset="-78"/>
                <a:sym typeface="+mn-ea"/>
              </a:rPr>
              <a:t>Tính toán giá trị khuếch đại EDFA</a:t>
            </a:r>
            <a:endParaRPr lang="vi-VN" altLang="en-US" sz="2800" b="1">
              <a:solidFill>
                <a:srgbClr val="1F5CAA"/>
              </a:solidFill>
              <a:latin typeface="Readex Pro" pitchFamily="2" charset="-78"/>
              <a:cs typeface="Readex Pro" pitchFamily="2" charset="-78"/>
            </a:endParaRPr>
          </a:p>
          <a:p>
            <a:pPr marL="0" lvl="0" indent="0" algn="l" rtl="0">
              <a:spcBef>
                <a:spcPts val="560"/>
              </a:spcBef>
              <a:spcAft>
                <a:spcPts val="0"/>
              </a:spcAft>
              <a:buClr>
                <a:srgbClr val="000066"/>
              </a:buClr>
              <a:buSzPts val="2800"/>
              <a:buFont typeface="Arial" panose="020B0604020202020204"/>
              <a:buNone/>
            </a:pPr>
            <a:endParaRPr lang="vi-VN" sz="1400" i="1">
              <a:solidFill>
                <a:schemeClr val="tx1"/>
              </a:solidFill>
              <a:latin typeface="Arial" panose="020B0604020202020204" pitchFamily="34" charset="0"/>
              <a:cs typeface="Arial" panose="020B0604020202020204" pitchFamily="34" charset="0"/>
            </a:endParaRPr>
          </a:p>
          <a:p>
            <a:pPr marL="342900" lvl="0" indent="0" algn="l" rtl="0">
              <a:spcBef>
                <a:spcPts val="560"/>
              </a:spcBef>
              <a:spcAft>
                <a:spcPts val="0"/>
              </a:spcAft>
              <a:buClr>
                <a:srgbClr val="000066"/>
              </a:buClr>
              <a:buSzPts val="2800"/>
              <a:buFont typeface="Arial" panose="020B0604020202020204" pitchFamily="34" charset="0"/>
              <a:buNone/>
            </a:pPr>
            <a:r>
              <a:rPr lang="vi-VN" altLang="en-US" sz="2400" b="1">
                <a:solidFill>
                  <a:srgbClr val="FF0000"/>
                </a:solidFill>
                <a:latin typeface="Readex Pro" pitchFamily="2" charset="-78"/>
                <a:cs typeface="Readex Pro" pitchFamily="2" charset="-78"/>
                <a:sym typeface="+mn-ea"/>
              </a:rPr>
              <a:t>-Theo giả thuyết: </a:t>
            </a:r>
            <a:r>
              <a:rPr lang="vi-VN" altLang="en-US" sz="2400">
                <a:latin typeface="Readex Pro" pitchFamily="2" charset="-78"/>
                <a:cs typeface="Readex Pro" pitchFamily="2" charset="-78"/>
                <a:sym typeface="+mn-ea"/>
              </a:rPr>
              <a:t>Công suất tại máy thu để xác định bộ khuếch đại phù hợp với hệ thống :</a:t>
            </a:r>
            <a:endParaRPr lang="vi-VN" altLang="en-US" sz="2400">
              <a:solidFill>
                <a:schemeClr val="tx1"/>
              </a:solidFill>
              <a:latin typeface="Readex Pro" pitchFamily="2" charset="-78"/>
              <a:cs typeface="Readex Pro" pitchFamily="2" charset="-78"/>
            </a:endParaRPr>
          </a:p>
          <a:p>
            <a:pPr marL="0" lvl="0" indent="0" algn="l" rtl="0">
              <a:spcBef>
                <a:spcPts val="560"/>
              </a:spcBef>
              <a:spcAft>
                <a:spcPts val="0"/>
              </a:spcAft>
              <a:buClr>
                <a:srgbClr val="000066"/>
              </a:buClr>
              <a:buSzPts val="2800"/>
              <a:buFont typeface="Arial" panose="020B0604020202020204" pitchFamily="34" charset="0"/>
              <a:buNone/>
            </a:pPr>
            <a:endParaRPr lang="vi-VN" altLang="en-US" sz="2400">
              <a:solidFill>
                <a:schemeClr val="tx1"/>
              </a:solidFill>
              <a:latin typeface="Readex Pro" pitchFamily="2" charset="-78"/>
              <a:cs typeface="Readex Pro" pitchFamily="2" charset="-78"/>
            </a:endParaRPr>
          </a:p>
          <a:p>
            <a:pPr marL="0" lvl="0" indent="457200" algn="l" rtl="0">
              <a:spcBef>
                <a:spcPts val="560"/>
              </a:spcBef>
              <a:spcAft>
                <a:spcPts val="0"/>
              </a:spcAft>
              <a:buClr>
                <a:srgbClr val="000066"/>
              </a:buClr>
              <a:buSzPts val="2800"/>
              <a:buFont typeface="Arial" panose="020B0604020202020204" pitchFamily="34" charset="0"/>
              <a:buNone/>
            </a:pPr>
            <a:r>
              <a:rPr lang="vi-VN" altLang="en-US" sz="2400" b="1">
                <a:solidFill>
                  <a:srgbClr val="1F5CAA"/>
                </a:solidFill>
                <a:latin typeface="Readex Pro" pitchFamily="2" charset="-78"/>
                <a:cs typeface="Readex Pro" pitchFamily="2" charset="-78"/>
                <a:sym typeface="+mn-ea"/>
              </a:rPr>
              <a:t>EDFA</a:t>
            </a:r>
            <a:r>
              <a:rPr lang="vi-VN" altLang="en-US" sz="2400">
                <a:latin typeface="Readex Pro" pitchFamily="2" charset="-78"/>
                <a:cs typeface="Readex Pro" pitchFamily="2" charset="-78"/>
                <a:sym typeface="+mn-ea"/>
              </a:rPr>
              <a:t> = P</a:t>
            </a:r>
            <a:r>
              <a:rPr lang="vi-VN" altLang="en-US" sz="2400" baseline="-25000">
                <a:latin typeface="Readex Pro" pitchFamily="2" charset="-78"/>
                <a:cs typeface="Readex Pro" pitchFamily="2" charset="-78"/>
                <a:sym typeface="+mn-ea"/>
              </a:rPr>
              <a:t>t</a:t>
            </a:r>
            <a:r>
              <a:rPr lang="vi-VN" altLang="en-US" sz="2400">
                <a:latin typeface="Readex Pro" pitchFamily="2" charset="-78"/>
                <a:cs typeface="Readex Pro" pitchFamily="2" charset="-78"/>
                <a:sym typeface="+mn-ea"/>
              </a:rPr>
              <a:t> - </a:t>
            </a:r>
            <a:r>
              <a:rPr lang="vi-VN" altLang="en-US" sz="2400">
                <a:latin typeface="Arial" panose="020B0604020202020204" pitchFamily="34" charset="0"/>
                <a:cs typeface="Arial" panose="020B0604020202020204" pitchFamily="34" charset="0"/>
                <a:sym typeface="+mn-ea"/>
              </a:rPr>
              <a:t>α</a:t>
            </a:r>
            <a:r>
              <a:rPr lang="vi-VN" altLang="en-US" sz="2400">
                <a:latin typeface="Readex Pro" pitchFamily="2" charset="-78"/>
                <a:cs typeface="Readex Pro" pitchFamily="2" charset="-78"/>
                <a:sym typeface="+mn-ea"/>
              </a:rPr>
              <a:t>(l1 +l2) -0,5x6 -0,15x2 - 11,5  = 7 - 0,2( 63+52) -0,5x6 - </a:t>
            </a:r>
            <a:endParaRPr lang="vi-VN" altLang="en-US" sz="2400">
              <a:latin typeface="Readex Pro" pitchFamily="2" charset="-78"/>
              <a:cs typeface="Readex Pro" pitchFamily="2" charset="-78"/>
              <a:sym typeface="+mn-ea"/>
            </a:endParaRPr>
          </a:p>
          <a:p>
            <a:pPr marL="0" lvl="0" indent="457200" algn="l" rtl="0">
              <a:spcBef>
                <a:spcPts val="560"/>
              </a:spcBef>
              <a:spcAft>
                <a:spcPts val="0"/>
              </a:spcAft>
              <a:buClr>
                <a:srgbClr val="000066"/>
              </a:buClr>
              <a:buSzPts val="2800"/>
              <a:buFont typeface="Arial" panose="020B0604020202020204" pitchFamily="34" charset="0"/>
              <a:buNone/>
            </a:pPr>
            <a:r>
              <a:rPr lang="vi-VN" altLang="en-US" sz="2400">
                <a:latin typeface="Readex Pro" pitchFamily="2" charset="-78"/>
                <a:cs typeface="Readex Pro" pitchFamily="2" charset="-78"/>
                <a:sym typeface="+mn-ea"/>
              </a:rPr>
              <a:t>0,15x2 - 11,5 = -30,</a:t>
            </a:r>
            <a:r>
              <a:rPr lang="vi-VN" altLang="en-US" sz="2400">
                <a:latin typeface="Readex Pro" pitchFamily="2" charset="-78"/>
                <a:cs typeface="Readex Pro" pitchFamily="2" charset="-78"/>
                <a:sym typeface="+mn-ea"/>
              </a:rPr>
              <a:t>8dB.</a:t>
            </a:r>
            <a:endParaRPr lang="vi-VN" altLang="en-US" sz="2400">
              <a:solidFill>
                <a:schemeClr val="tx1"/>
              </a:solidFill>
              <a:latin typeface="Readex Pro" pitchFamily="2" charset="-78"/>
              <a:cs typeface="Readex Pro" pitchFamily="2" charset="-78"/>
              <a:sym typeface="+mn-ea"/>
            </a:endParaRPr>
          </a:p>
          <a:p>
            <a:pPr marL="0" lvl="0" indent="457200" algn="l" rtl="0">
              <a:spcBef>
                <a:spcPts val="560"/>
              </a:spcBef>
              <a:spcAft>
                <a:spcPts val="0"/>
              </a:spcAft>
              <a:buClr>
                <a:srgbClr val="000066"/>
              </a:buClr>
              <a:buSzPts val="2800"/>
              <a:buFont typeface="Arial" panose="020B0604020202020204" pitchFamily="34" charset="0"/>
              <a:buNone/>
            </a:pPr>
            <a:r>
              <a:rPr lang="vi-VN" altLang="en-US" sz="2400">
                <a:latin typeface="Readex Pro" pitchFamily="2" charset="-78"/>
                <a:cs typeface="Readex Pro" pitchFamily="2" charset="-78"/>
                <a:sym typeface="+mn-ea"/>
              </a:rPr>
              <a:t>→ Từ kết quả trên ta thấy cần bộ khuếch đại có độ lợi là </a:t>
            </a:r>
            <a:r>
              <a:rPr lang="vi-VN" altLang="en-US" sz="2400" b="1">
                <a:solidFill>
                  <a:srgbClr val="FF0000"/>
                </a:solidFill>
                <a:latin typeface="Readex Pro" pitchFamily="2" charset="-78"/>
                <a:cs typeface="Readex Pro" pitchFamily="2" charset="-78"/>
                <a:sym typeface="+mn-ea"/>
              </a:rPr>
              <a:t>G= 26dB</a:t>
            </a:r>
            <a:r>
              <a:rPr lang="vi-VN" altLang="en-US" sz="2400">
                <a:latin typeface="Readex Pro" pitchFamily="2" charset="-78"/>
                <a:cs typeface="Readex Pro" pitchFamily="2" charset="-78"/>
                <a:sym typeface="+mn-ea"/>
              </a:rPr>
              <a:t>.</a:t>
            </a:r>
            <a:endParaRPr lang="vi-VN" altLang="en-US" sz="2400">
              <a:latin typeface="Readex Pro" pitchFamily="2" charset="-78"/>
              <a:cs typeface="Readex Pro" pitchFamily="2" charset="-78"/>
              <a:sym typeface="+mn-ea"/>
            </a:endParaRPr>
          </a:p>
          <a:p>
            <a:pPr marL="0" lvl="0" indent="457200" algn="l" rtl="0">
              <a:spcBef>
                <a:spcPts val="560"/>
              </a:spcBef>
              <a:spcAft>
                <a:spcPts val="0"/>
              </a:spcAft>
              <a:buClr>
                <a:srgbClr val="000066"/>
              </a:buClr>
              <a:buSzPts val="2800"/>
              <a:buFont typeface="Arial" panose="020B0604020202020204" pitchFamily="34" charset="0"/>
              <a:buNone/>
            </a:pPr>
            <a:r>
              <a:rPr lang="vi-VN" altLang="en-US" sz="2400">
                <a:latin typeface="Readex Pro" pitchFamily="2" charset="-78"/>
                <a:cs typeface="Readex Pro" pitchFamily="2" charset="-78"/>
                <a:sym typeface="+mn-ea"/>
              </a:rPr>
              <a:t>Phù hợp với suy hao của máy phát và máy thu để tín hiệu thu được</a:t>
            </a:r>
            <a:endParaRPr lang="vi-VN" altLang="en-US" sz="2400">
              <a:latin typeface="Readex Pro" pitchFamily="2" charset="-78"/>
              <a:cs typeface="Readex Pro" pitchFamily="2" charset="-78"/>
              <a:sym typeface="+mn-ea"/>
            </a:endParaRPr>
          </a:p>
          <a:p>
            <a:pPr marL="0" lvl="0" indent="457200" algn="l" rtl="0">
              <a:spcBef>
                <a:spcPts val="560"/>
              </a:spcBef>
              <a:spcAft>
                <a:spcPts val="0"/>
              </a:spcAft>
              <a:buClr>
                <a:srgbClr val="000066"/>
              </a:buClr>
              <a:buSzPts val="2800"/>
              <a:buFont typeface="Arial" panose="020B0604020202020204" pitchFamily="34" charset="0"/>
              <a:buNone/>
            </a:pPr>
            <a:r>
              <a:rPr lang="vi-VN" altLang="en-US" sz="2400">
                <a:latin typeface="Readex Pro" pitchFamily="2" charset="-78"/>
                <a:cs typeface="Readex Pro" pitchFamily="2" charset="-78"/>
                <a:sym typeface="+mn-ea"/>
              </a:rPr>
              <a:t>hiệu quả </a:t>
            </a:r>
            <a:r>
              <a:rPr lang="vi-VN" altLang="en-US" sz="2400">
                <a:latin typeface="Readex Pro" pitchFamily="2" charset="-78"/>
                <a:cs typeface="Readex Pro" pitchFamily="2" charset="-78"/>
                <a:sym typeface="+mn-ea"/>
              </a:rPr>
              <a:t>nhất. </a:t>
            </a:r>
            <a:endParaRPr lang="vi-VN" altLang="en-US" sz="2400">
              <a:latin typeface="Readex Pro" pitchFamily="2" charset="-78"/>
              <a:cs typeface="Readex Pro" pitchFamily="2" charset="-78"/>
              <a:sym typeface="+mn-ea"/>
            </a:endParaRPr>
          </a:p>
        </p:txBody>
      </p:sp>
      <p:grpSp>
        <p:nvGrpSpPr>
          <p:cNvPr id="11" name="Group 10"/>
          <p:cNvGrpSpPr/>
          <p:nvPr/>
        </p:nvGrpSpPr>
        <p:grpSpPr>
          <a:xfrm>
            <a:off x="3945255" y="2683510"/>
            <a:ext cx="4674235" cy="676275"/>
            <a:chOff x="5895" y="609"/>
            <a:chExt cx="7361" cy="1065"/>
          </a:xfrm>
        </p:grpSpPr>
        <p:grpSp>
          <p:nvGrpSpPr>
            <p:cNvPr id="10" name="Group 9"/>
            <p:cNvGrpSpPr/>
            <p:nvPr/>
          </p:nvGrpSpPr>
          <p:grpSpPr>
            <a:xfrm>
              <a:off x="6615" y="956"/>
              <a:ext cx="4276" cy="718"/>
              <a:chOff x="6796" y="4433"/>
              <a:chExt cx="4276" cy="718"/>
            </a:xfrm>
          </p:grpSpPr>
          <p:sp>
            <p:nvSpPr>
              <p:cNvPr id="3" name="Text Box 2"/>
              <p:cNvSpPr txBox="1"/>
              <p:nvPr/>
            </p:nvSpPr>
            <p:spPr>
              <a:xfrm rot="5400000">
                <a:off x="7038" y="4191"/>
                <a:ext cx="719" cy="1202"/>
              </a:xfrm>
              <a:prstGeom prst="rect">
                <a:avLst/>
              </a:prstGeom>
              <a:noFill/>
            </p:spPr>
            <p:txBody>
              <a:bodyPr wrap="square" rtlCol="0">
                <a:noAutofit/>
              </a:bodyPr>
              <a:p>
                <a:r>
                  <a:rPr lang="vi-VN" altLang="en-US" sz="4400">
                    <a:solidFill>
                      <a:srgbClr val="FF0000"/>
                    </a:solidFill>
                  </a:rPr>
                  <a:t>{</a:t>
                </a:r>
                <a:endParaRPr lang="vi-VN" altLang="en-US" sz="4400">
                  <a:solidFill>
                    <a:srgbClr val="FF0000"/>
                  </a:solidFill>
                </a:endParaRPr>
              </a:p>
            </p:txBody>
          </p:sp>
          <p:sp>
            <p:nvSpPr>
              <p:cNvPr id="4" name="Text Box 3"/>
              <p:cNvSpPr txBox="1"/>
              <p:nvPr/>
            </p:nvSpPr>
            <p:spPr>
              <a:xfrm rot="5400000">
                <a:off x="8575" y="4191"/>
                <a:ext cx="719" cy="1202"/>
              </a:xfrm>
              <a:prstGeom prst="rect">
                <a:avLst/>
              </a:prstGeom>
              <a:noFill/>
            </p:spPr>
            <p:txBody>
              <a:bodyPr wrap="square" rtlCol="0">
                <a:noAutofit/>
              </a:bodyPr>
              <a:p>
                <a:r>
                  <a:rPr lang="vi-VN" altLang="en-US" sz="4400">
                    <a:solidFill>
                      <a:srgbClr val="FF0000"/>
                    </a:solidFill>
                  </a:rPr>
                  <a:t>{</a:t>
                </a:r>
                <a:endParaRPr lang="vi-VN" altLang="en-US" sz="4400">
                  <a:solidFill>
                    <a:srgbClr val="FF0000"/>
                  </a:solidFill>
                </a:endParaRPr>
              </a:p>
            </p:txBody>
          </p:sp>
          <p:sp>
            <p:nvSpPr>
              <p:cNvPr id="5" name="Text Box 4"/>
              <p:cNvSpPr txBox="1"/>
              <p:nvPr/>
            </p:nvSpPr>
            <p:spPr>
              <a:xfrm rot="5400000">
                <a:off x="10112" y="4191"/>
                <a:ext cx="719" cy="1202"/>
              </a:xfrm>
              <a:prstGeom prst="rect">
                <a:avLst/>
              </a:prstGeom>
              <a:noFill/>
            </p:spPr>
            <p:txBody>
              <a:bodyPr wrap="square" rtlCol="0">
                <a:noAutofit/>
              </a:bodyPr>
              <a:p>
                <a:r>
                  <a:rPr lang="vi-VN" altLang="en-US" sz="4400">
                    <a:solidFill>
                      <a:srgbClr val="FF0000"/>
                    </a:solidFill>
                  </a:rPr>
                  <a:t>{</a:t>
                </a:r>
                <a:endParaRPr lang="vi-VN" altLang="en-US" sz="4400">
                  <a:solidFill>
                    <a:srgbClr val="FF0000"/>
                  </a:solidFill>
                </a:endParaRPr>
              </a:p>
            </p:txBody>
          </p:sp>
        </p:grpSp>
        <p:grpSp>
          <p:nvGrpSpPr>
            <p:cNvPr id="9" name="Group 8"/>
            <p:cNvGrpSpPr/>
            <p:nvPr/>
          </p:nvGrpSpPr>
          <p:grpSpPr>
            <a:xfrm>
              <a:off x="5895" y="609"/>
              <a:ext cx="7361" cy="799"/>
              <a:chOff x="6112" y="4065"/>
              <a:chExt cx="7361" cy="799"/>
            </a:xfrm>
          </p:grpSpPr>
          <p:sp>
            <p:nvSpPr>
              <p:cNvPr id="6" name="Text Box 5"/>
              <p:cNvSpPr txBox="1"/>
              <p:nvPr/>
            </p:nvSpPr>
            <p:spPr>
              <a:xfrm>
                <a:off x="6112" y="4065"/>
                <a:ext cx="2066" cy="799"/>
              </a:xfrm>
              <a:prstGeom prst="rect">
                <a:avLst/>
              </a:prstGeom>
              <a:noFill/>
            </p:spPr>
            <p:txBody>
              <a:bodyPr wrap="square" rtlCol="0">
                <a:noAutofit/>
              </a:bodyPr>
              <a:p>
                <a:r>
                  <a:rPr lang="vi-VN" altLang="en-US" sz="1400" b="1">
                    <a:solidFill>
                      <a:srgbClr val="1F5CAA"/>
                    </a:solidFill>
                  </a:rPr>
                  <a:t>đầu nối SC</a:t>
                </a:r>
                <a:endParaRPr lang="vi-VN" altLang="en-US" sz="1400" b="1">
                  <a:solidFill>
                    <a:srgbClr val="1F5CAA"/>
                  </a:solidFill>
                </a:endParaRPr>
              </a:p>
            </p:txBody>
          </p:sp>
          <p:sp>
            <p:nvSpPr>
              <p:cNvPr id="7" name="Text Box 6"/>
              <p:cNvSpPr txBox="1"/>
              <p:nvPr/>
            </p:nvSpPr>
            <p:spPr>
              <a:xfrm>
                <a:off x="7805" y="4065"/>
                <a:ext cx="2066" cy="799"/>
              </a:xfrm>
              <a:prstGeom prst="rect">
                <a:avLst/>
              </a:prstGeom>
              <a:noFill/>
            </p:spPr>
            <p:txBody>
              <a:bodyPr wrap="square" rtlCol="0">
                <a:noAutofit/>
              </a:bodyPr>
              <a:p>
                <a:r>
                  <a:rPr lang="vi-VN" altLang="en-US" sz="1400" b="1">
                    <a:solidFill>
                      <a:srgbClr val="1F5CAA"/>
                    </a:solidFill>
                  </a:rPr>
                  <a:t>đầu nối </a:t>
                </a:r>
                <a:r>
                  <a:rPr lang="vi-VN" altLang="en-US" sz="1400" b="1">
                    <a:solidFill>
                      <a:srgbClr val="1F5CAA"/>
                    </a:solidFill>
                  </a:rPr>
                  <a:t>LC</a:t>
                </a:r>
                <a:endParaRPr lang="vi-VN" altLang="en-US" sz="1400" b="1">
                  <a:solidFill>
                    <a:srgbClr val="1F5CAA"/>
                  </a:solidFill>
                </a:endParaRPr>
              </a:p>
            </p:txBody>
          </p:sp>
          <p:sp>
            <p:nvSpPr>
              <p:cNvPr id="8" name="Text Box 7"/>
              <p:cNvSpPr txBox="1"/>
              <p:nvPr/>
            </p:nvSpPr>
            <p:spPr>
              <a:xfrm>
                <a:off x="9536" y="4065"/>
                <a:ext cx="3937" cy="799"/>
              </a:xfrm>
              <a:prstGeom prst="rect">
                <a:avLst/>
              </a:prstGeom>
              <a:noFill/>
            </p:spPr>
            <p:txBody>
              <a:bodyPr wrap="square" rtlCol="0">
                <a:noAutofit/>
              </a:bodyPr>
              <a:p>
                <a:r>
                  <a:rPr lang="vi-VN" altLang="en-US" sz="1400" b="1">
                    <a:solidFill>
                      <a:srgbClr val="1F5CAA"/>
                    </a:solidFill>
                  </a:rPr>
                  <a:t>suy hao modun </a:t>
                </a:r>
                <a:r>
                  <a:rPr lang="vi-VN" altLang="en-US" sz="1400" b="1">
                    <a:solidFill>
                      <a:srgbClr val="1F5CAA"/>
                    </a:solidFill>
                  </a:rPr>
                  <a:t>bù tán </a:t>
                </a:r>
                <a:r>
                  <a:rPr lang="vi-VN" altLang="en-US" sz="1400" b="1">
                    <a:solidFill>
                      <a:srgbClr val="1F5CAA"/>
                    </a:solidFill>
                  </a:rPr>
                  <a:t>sắc</a:t>
                </a:r>
                <a:endParaRPr lang="vi-VN" altLang="en-US" sz="1400" b="1">
                  <a:solidFill>
                    <a:srgbClr val="1F5CAA"/>
                  </a:solidFill>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500"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10387330" y="5173980"/>
            <a:ext cx="1665605" cy="986790"/>
          </a:xfrm>
          <a:prstGeom prst="rect">
            <a:avLst/>
          </a:prstGeom>
          <a:solidFill>
            <a:schemeClr val="bg1"/>
          </a:solidFill>
        </p:spPr>
        <p:style>
          <a:lnRef idx="0">
            <a:srgbClr val="FFFFFF"/>
          </a:lnRef>
          <a:fillRef idx="1">
            <a:schemeClr val="accent1"/>
          </a:fillRef>
          <a:effectRef idx="0">
            <a:srgbClr val="FFFFFF"/>
          </a:effectRef>
          <a:fontRef idx="minor">
            <a:schemeClr val="lt1"/>
          </a:fontRef>
        </p:style>
        <p:txBody>
          <a:bodyPr rtlCol="0" anchor="ctr"/>
          <a:p>
            <a:pPr algn="ctr"/>
            <a:endParaRPr lang="en-US"/>
          </a:p>
        </p:txBody>
      </p:sp>
      <p:graphicFrame>
        <p:nvGraphicFramePr>
          <p:cNvPr id="7" name="Table 6"/>
          <p:cNvGraphicFramePr/>
          <p:nvPr>
            <p:custDataLst>
              <p:tags r:id="rId1"/>
            </p:custDataLst>
          </p:nvPr>
        </p:nvGraphicFramePr>
        <p:xfrm>
          <a:off x="130175" y="1343025"/>
          <a:ext cx="7358380" cy="5619750"/>
        </p:xfrm>
        <a:graphic>
          <a:graphicData uri="http://schemas.openxmlformats.org/drawingml/2006/table">
            <a:tbl>
              <a:tblPr firstRow="1" bandRow="1">
                <a:tableStyleId>{5C22544A-7EE6-4342-B048-85BDC9FD1C3A}</a:tableStyleId>
              </a:tblPr>
              <a:tblGrid>
                <a:gridCol w="1320165"/>
                <a:gridCol w="6038215"/>
              </a:tblGrid>
              <a:tr h="510540">
                <a:tc>
                  <a:txBody>
                    <a:bodyPr/>
                    <a:p>
                      <a:pPr>
                        <a:buNone/>
                      </a:pPr>
                      <a:r>
                        <a:rPr lang="vi-VN" altLang="en-US"/>
                        <a:t>Thông </a:t>
                      </a:r>
                      <a:r>
                        <a:rPr lang="vi-VN" altLang="en-US"/>
                        <a:t>số</a:t>
                      </a:r>
                      <a:endParaRPr lang="vi-VN" altLang="en-US"/>
                    </a:p>
                  </a:txBody>
                  <a:tcPr/>
                </a:tc>
                <a:tc>
                  <a:txBody>
                    <a:bodyPr/>
                    <a:p>
                      <a:pPr>
                        <a:buNone/>
                      </a:pPr>
                      <a:r>
                        <a:rPr lang="vi-VN" altLang="en-US"/>
                        <a:t>Giải </a:t>
                      </a:r>
                      <a:r>
                        <a:rPr lang="vi-VN" altLang="en-US"/>
                        <a:t>thích</a:t>
                      </a:r>
                      <a:endParaRPr lang="vi-VN" altLang="en-US"/>
                    </a:p>
                  </a:txBody>
                  <a:tcPr/>
                </a:tc>
              </a:tr>
              <a:tr h="511175">
                <a:tc>
                  <a:txBody>
                    <a:bodyPr/>
                    <a:p>
                      <a:pPr>
                        <a:buNone/>
                      </a:pPr>
                      <a:r>
                        <a:rPr lang="vi-VN" altLang="en-US">
                          <a:latin typeface="Calibri" panose="020F0502020204030204" charset="0"/>
                          <a:cs typeface="Calibri" panose="020F0502020204030204" charset="0"/>
                        </a:rPr>
                        <a:t>Bước sóng</a:t>
                      </a:r>
                      <a:endParaRPr lang="vi-VN" altLang="en-US">
                        <a:latin typeface="Calibri" panose="020F0502020204030204" charset="0"/>
                        <a:cs typeface="Calibri" panose="020F0502020204030204" charset="0"/>
                      </a:endParaRPr>
                    </a:p>
                  </a:txBody>
                  <a:tcPr/>
                </a:tc>
                <a:tc>
                  <a:txBody>
                    <a:bodyPr/>
                    <a:p>
                      <a:pPr>
                        <a:buNone/>
                      </a:pPr>
                      <a:r>
                        <a:rPr lang="en-US">
                          <a:latin typeface="Calibri" panose="020F0502020204030204" charset="0"/>
                          <a:cs typeface="Calibri" panose="020F0502020204030204" charset="0"/>
                        </a:rPr>
                        <a:t>Hoạt động trong khoảng bước sóng quang từ</a:t>
                      </a:r>
                      <a:r>
                        <a:rPr lang="en-US" b="1">
                          <a:solidFill>
                            <a:srgbClr val="FF0000"/>
                          </a:solidFill>
                          <a:latin typeface="Calibri" panose="020F0502020204030204" charset="0"/>
                          <a:cs typeface="Calibri" panose="020F0502020204030204" charset="0"/>
                        </a:rPr>
                        <a:t> </a:t>
                      </a:r>
                      <a:r>
                        <a:rPr sz="1800" b="1">
                          <a:solidFill>
                            <a:srgbClr val="FF0000"/>
                          </a:solidFill>
                          <a:latin typeface="Calibri" panose="020F0502020204030204" charset="0"/>
                          <a:ea typeface="Arial" panose="020B0604020202020204"/>
                          <a:cs typeface="Calibri" panose="020F0502020204030204" charset="0"/>
                          <a:sym typeface="+mn-ea"/>
                        </a:rPr>
                        <a:t>1540~1563nm</a:t>
                      </a:r>
                      <a:r>
                        <a:rPr lang="vi-VN" altLang="en-US" b="1">
                          <a:solidFill>
                            <a:srgbClr val="FF0000"/>
                          </a:solidFill>
                          <a:latin typeface="Calibri" panose="020F0502020204030204" charset="0"/>
                          <a:cs typeface="Calibri" panose="020F0502020204030204" charset="0"/>
                        </a:rPr>
                        <a:t> </a:t>
                      </a:r>
                      <a:endParaRPr lang="vi-VN" altLang="en-US" b="1">
                        <a:solidFill>
                          <a:srgbClr val="FF0000"/>
                        </a:solidFill>
                        <a:latin typeface="Calibri" panose="020F0502020204030204" charset="0"/>
                        <a:cs typeface="Calibri" panose="020F0502020204030204" charset="0"/>
                      </a:endParaRPr>
                    </a:p>
                  </a:txBody>
                  <a:tcPr/>
                </a:tc>
              </a:tr>
              <a:tr h="640080">
                <a:tc>
                  <a:txBody>
                    <a:bodyPr/>
                    <a:p>
                      <a:pPr>
                        <a:buNone/>
                      </a:pPr>
                      <a:r>
                        <a:rPr lang="vi-VN" altLang="en-US">
                          <a:latin typeface="Calibri" panose="020F0502020204030204" charset="0"/>
                          <a:cs typeface="Calibri" panose="020F0502020204030204" charset="0"/>
                        </a:rPr>
                        <a:t>Công suất ra</a:t>
                      </a:r>
                      <a:endParaRPr lang="vi-VN" altLang="en-US">
                        <a:latin typeface="Calibri" panose="020F0502020204030204" charset="0"/>
                        <a:cs typeface="Calibri" panose="020F0502020204030204" charset="0"/>
                      </a:endParaRPr>
                    </a:p>
                  </a:txBody>
                  <a:tcPr/>
                </a:tc>
                <a:tc>
                  <a:txBody>
                    <a:bodyPr/>
                    <a:p>
                      <a:pPr>
                        <a:buNone/>
                      </a:pPr>
                      <a:r>
                        <a:rPr lang="en-US"/>
                        <a:t>Công suất ngõ ra</a:t>
                      </a:r>
                      <a:r>
                        <a:rPr lang="vi-VN" altLang="en-US"/>
                        <a:t> </a:t>
                      </a:r>
                      <a:r>
                        <a:rPr lang="en-US" b="1">
                          <a:solidFill>
                            <a:srgbClr val="FF0000"/>
                          </a:solidFill>
                        </a:rPr>
                        <a:t>10 dBm</a:t>
                      </a:r>
                      <a:r>
                        <a:rPr lang="en-US" b="1">
                          <a:solidFill>
                            <a:srgbClr val="FF0000"/>
                          </a:solidFill>
                          <a:latin typeface="Calibri" panose="020F0502020204030204" charset="0"/>
                          <a:cs typeface="Calibri" panose="020F0502020204030204" charset="0"/>
                        </a:rPr>
                        <a:t> </a:t>
                      </a:r>
                      <a:r>
                        <a:rPr lang="vi-VN" altLang="en-US" b="1">
                          <a:solidFill>
                            <a:srgbClr val="FF0000"/>
                          </a:solidFill>
                          <a:latin typeface="Calibri" panose="020F0502020204030204" charset="0"/>
                          <a:cs typeface="Calibri" panose="020F0502020204030204" charset="0"/>
                        </a:rPr>
                        <a:t>đến</a:t>
                      </a:r>
                      <a:r>
                        <a:rPr lang="en-US" b="1">
                          <a:solidFill>
                            <a:srgbClr val="FF0000"/>
                          </a:solidFill>
                          <a:latin typeface="Calibri" panose="020F0502020204030204" charset="0"/>
                          <a:cs typeface="Calibri" panose="020F0502020204030204" charset="0"/>
                        </a:rPr>
                        <a:t> 26dBm</a:t>
                      </a:r>
                      <a:endParaRPr lang="en-US" b="1">
                        <a:solidFill>
                          <a:srgbClr val="FF0000"/>
                        </a:solidFill>
                        <a:latin typeface="Calibri" panose="020F0502020204030204" charset="0"/>
                        <a:cs typeface="Calibri" panose="020F0502020204030204" charset="0"/>
                      </a:endParaRPr>
                    </a:p>
                  </a:txBody>
                  <a:tcPr/>
                </a:tc>
              </a:tr>
              <a:tr h="640080">
                <a:tc>
                  <a:txBody>
                    <a:bodyPr/>
                    <a:p>
                      <a:pPr>
                        <a:buNone/>
                      </a:pPr>
                      <a:r>
                        <a:rPr lang="vi-VN" altLang="en-US">
                          <a:latin typeface="Calibri" panose="020F0502020204030204" charset="0"/>
                          <a:cs typeface="Calibri" panose="020F0502020204030204" charset="0"/>
                        </a:rPr>
                        <a:t>Công suất vào</a:t>
                      </a:r>
                      <a:endParaRPr lang="vi-VN" altLang="en-US">
                        <a:latin typeface="Calibri" panose="020F0502020204030204" charset="0"/>
                        <a:cs typeface="Calibri" panose="020F0502020204030204" charset="0"/>
                      </a:endParaRPr>
                    </a:p>
                  </a:txBody>
                  <a:tcPr/>
                </a:tc>
                <a:tc>
                  <a:txBody>
                    <a:bodyPr/>
                    <a:p>
                      <a:pPr>
                        <a:buNone/>
                      </a:pPr>
                      <a:r>
                        <a:rPr lang="en-US" sz="1800">
                          <a:sym typeface="+mn-ea"/>
                        </a:rPr>
                        <a:t>Công suất quang đầu vào  </a:t>
                      </a:r>
                      <a:r>
                        <a:rPr lang="en-US" sz="1800" b="1">
                          <a:solidFill>
                            <a:srgbClr val="FF0000"/>
                          </a:solidFill>
                          <a:latin typeface="Calibri" panose="020F0502020204030204" charset="0"/>
                          <a:cs typeface="Calibri" panose="020F0502020204030204" charset="0"/>
                          <a:sym typeface="+mn-ea"/>
                        </a:rPr>
                        <a:t>-10 </a:t>
                      </a:r>
                      <a:r>
                        <a:rPr lang="vi-VN" altLang="en-US" sz="1800" b="1">
                          <a:solidFill>
                            <a:srgbClr val="FF0000"/>
                          </a:solidFill>
                          <a:latin typeface="Calibri" panose="020F0502020204030204" charset="0"/>
                          <a:cs typeface="Calibri" panose="020F0502020204030204" charset="0"/>
                          <a:sym typeface="+mn-ea"/>
                        </a:rPr>
                        <a:t>đến</a:t>
                      </a:r>
                      <a:r>
                        <a:rPr lang="en-US" sz="1800" b="1">
                          <a:solidFill>
                            <a:srgbClr val="FF0000"/>
                          </a:solidFill>
                          <a:latin typeface="Calibri" panose="020F0502020204030204" charset="0"/>
                          <a:cs typeface="Calibri" panose="020F0502020204030204" charset="0"/>
                          <a:sym typeface="+mn-ea"/>
                        </a:rPr>
                        <a:t> +10 dBm</a:t>
                      </a:r>
                      <a:endParaRPr lang="en-US" sz="1800" b="1">
                        <a:solidFill>
                          <a:srgbClr val="FF0000"/>
                        </a:solidFill>
                        <a:latin typeface="Calibri" panose="020F0502020204030204" charset="0"/>
                        <a:cs typeface="Calibri" panose="020F0502020204030204" charset="0"/>
                        <a:sym typeface="+mn-ea"/>
                      </a:endParaRPr>
                    </a:p>
                  </a:txBody>
                  <a:tcPr/>
                </a:tc>
              </a:tr>
              <a:tr h="640080">
                <a:tc>
                  <a:txBody>
                    <a:bodyPr/>
                    <a:p>
                      <a:pPr>
                        <a:buNone/>
                      </a:pPr>
                      <a:r>
                        <a:rPr lang="vi-VN" altLang="en-US">
                          <a:latin typeface="Calibri" panose="020F0502020204030204" charset="0"/>
                          <a:cs typeface="Calibri" panose="020F0502020204030204" charset="0"/>
                        </a:rPr>
                        <a:t>Tạp âm</a:t>
                      </a:r>
                      <a:endParaRPr lang="vi-VN" altLang="en-US">
                        <a:latin typeface="Calibri" panose="020F0502020204030204" charset="0"/>
                        <a:cs typeface="Calibri" panose="020F0502020204030204" charset="0"/>
                      </a:endParaRPr>
                    </a:p>
                  </a:txBody>
                  <a:tcPr/>
                </a:tc>
                <a:tc>
                  <a:txBody>
                    <a:bodyPr/>
                    <a:p>
                      <a:pPr>
                        <a:buNone/>
                      </a:pPr>
                      <a:r>
                        <a:rPr lang="en-US" sz="1800">
                          <a:sym typeface="+mn-ea"/>
                        </a:rPr>
                        <a:t>Hệ số tạp âm (Noise Figure)</a:t>
                      </a:r>
                      <a:r>
                        <a:rPr lang="vi-VN" altLang="en-US" sz="1800">
                          <a:sym typeface="+mn-ea"/>
                        </a:rPr>
                        <a:t> </a:t>
                      </a:r>
                      <a:r>
                        <a:rPr lang="en-US" sz="1800">
                          <a:sym typeface="+mn-ea"/>
                        </a:rPr>
                        <a:t>6.3dB</a:t>
                      </a:r>
                      <a:endParaRPr lang="en-US" sz="1800">
                        <a:sym typeface="+mn-ea"/>
                      </a:endParaRPr>
                    </a:p>
                    <a:p>
                      <a:pPr>
                        <a:buNone/>
                      </a:pPr>
                      <a:endParaRPr lang="en-US"/>
                    </a:p>
                  </a:txBody>
                  <a:tcPr/>
                </a:tc>
              </a:tr>
              <a:tr h="511175">
                <a:tc>
                  <a:txBody>
                    <a:bodyPr/>
                    <a:p>
                      <a:pPr>
                        <a:buNone/>
                      </a:pPr>
                      <a:r>
                        <a:rPr lang="vi-VN" altLang="en-US">
                          <a:latin typeface="Calibri" panose="020F0502020204030204" charset="0"/>
                          <a:cs typeface="Calibri" panose="020F0502020204030204" charset="0"/>
                        </a:rPr>
                        <a:t>Hiển thị</a:t>
                      </a:r>
                      <a:endParaRPr lang="vi-VN" altLang="en-US">
                        <a:latin typeface="Calibri" panose="020F0502020204030204" charset="0"/>
                        <a:cs typeface="Calibri" panose="020F0502020204030204" charset="0"/>
                      </a:endParaRPr>
                    </a:p>
                  </a:txBody>
                  <a:tcPr/>
                </a:tc>
                <a:tc>
                  <a:txBody>
                    <a:bodyPr/>
                    <a:p>
                      <a:pPr>
                        <a:buNone/>
                      </a:pPr>
                      <a:r>
                        <a:rPr lang="en-US" sz="1800">
                          <a:sym typeface="+mn-ea"/>
                        </a:rPr>
                        <a:t>Màn hình VFD phía trước hiển thị các thông số hoạt động</a:t>
                      </a:r>
                      <a:endParaRPr lang="en-US"/>
                    </a:p>
                  </a:txBody>
                  <a:tcPr/>
                </a:tc>
              </a:tr>
              <a:tr h="510540">
                <a:tc>
                  <a:txBody>
                    <a:bodyPr/>
                    <a:p>
                      <a:pPr>
                        <a:buNone/>
                      </a:pPr>
                      <a:r>
                        <a:rPr lang="vi-VN" altLang="en-US">
                          <a:latin typeface="Calibri" panose="020F0502020204030204" charset="0"/>
                          <a:cs typeface="Calibri" panose="020F0502020204030204" charset="0"/>
                        </a:rPr>
                        <a:t>Điều khiển</a:t>
                      </a:r>
                      <a:endParaRPr lang="vi-VN" altLang="en-US">
                        <a:latin typeface="Calibri" panose="020F0502020204030204" charset="0"/>
                        <a:cs typeface="Calibri" panose="020F0502020204030204" charset="0"/>
                      </a:endParaRPr>
                    </a:p>
                  </a:txBody>
                  <a:tcPr/>
                </a:tc>
                <a:tc>
                  <a:txBody>
                    <a:bodyPr/>
                    <a:p>
                      <a:pPr>
                        <a:buNone/>
                      </a:pPr>
                      <a:r>
                        <a:rPr lang="en-US" sz="1800">
                          <a:sym typeface="+mn-ea"/>
                        </a:rPr>
                        <a:t>Tích hợp giao diện điều khiển RS485</a:t>
                      </a:r>
                      <a:endParaRPr lang="en-US"/>
                    </a:p>
                  </a:txBody>
                  <a:tcPr/>
                </a:tc>
              </a:tr>
            </a:tbl>
          </a:graphicData>
        </a:graphic>
      </p:graphicFrame>
      <p:sp>
        <p:nvSpPr>
          <p:cNvPr id="8" name="Text Box 7"/>
          <p:cNvSpPr txBox="1"/>
          <p:nvPr/>
        </p:nvSpPr>
        <p:spPr>
          <a:xfrm>
            <a:off x="575310" y="460375"/>
            <a:ext cx="7063105" cy="725170"/>
          </a:xfrm>
          <a:prstGeom prst="rect">
            <a:avLst/>
          </a:prstGeom>
        </p:spPr>
        <p:txBody>
          <a:bodyPr wrap="square">
            <a:noAutofit/>
          </a:bodyPr>
          <a:p>
            <a:pPr marL="0" indent="0">
              <a:spcBef>
                <a:spcPts val="1200"/>
              </a:spcBef>
              <a:spcAft>
                <a:spcPts val="600"/>
              </a:spcAft>
            </a:pPr>
            <a:r>
              <a:rPr lang="vi-VN" altLang="en-US" sz="2800" b="1" i="0">
                <a:solidFill>
                  <a:srgbClr val="1F5CAA"/>
                </a:solidFill>
                <a:latin typeface="Readex Pro" pitchFamily="2" charset="-78"/>
                <a:cs typeface="Readex Pro" pitchFamily="2" charset="-78"/>
              </a:rPr>
              <a:t>4. </a:t>
            </a:r>
            <a:r>
              <a:rPr lang="vi-VN" altLang="en-US" sz="2800" b="1">
                <a:solidFill>
                  <a:srgbClr val="1F5CAA"/>
                </a:solidFill>
                <a:latin typeface="Readex Pro" pitchFamily="2" charset="-78"/>
                <a:cs typeface="Readex Pro" pitchFamily="2" charset="-78"/>
                <a:sym typeface="+mn-ea"/>
              </a:rPr>
              <a:t>Khuếch đại quang EDFA 4 ngõ ra</a:t>
            </a:r>
            <a:endParaRPr lang="vi-VN" altLang="en-US" sz="2800" b="1" i="0">
              <a:solidFill>
                <a:srgbClr val="1F5CAA"/>
              </a:solidFill>
              <a:latin typeface="Readex Pro" pitchFamily="2" charset="-78"/>
              <a:cs typeface="Readex Pro" pitchFamily="2" charset="-78"/>
            </a:endParaRPr>
          </a:p>
        </p:txBody>
      </p:sp>
      <p:pic>
        <p:nvPicPr>
          <p:cNvPr id="11" name="Picture 10"/>
          <p:cNvPicPr>
            <a:picLocks noChangeAspect="1"/>
          </p:cNvPicPr>
          <p:nvPr/>
        </p:nvPicPr>
        <p:blipFill>
          <a:blip r:embed="rId2"/>
          <a:stretch>
            <a:fillRect/>
          </a:stretch>
        </p:blipFill>
        <p:spPr>
          <a:xfrm>
            <a:off x="7693025" y="1104900"/>
            <a:ext cx="4089400" cy="2895600"/>
          </a:xfrm>
          <a:prstGeom prst="rect">
            <a:avLst/>
          </a:prstGeom>
        </p:spPr>
      </p:pic>
      <p:sp>
        <p:nvSpPr>
          <p:cNvPr id="12" name="Rectangles 11"/>
          <p:cNvSpPr/>
          <p:nvPr/>
        </p:nvSpPr>
        <p:spPr>
          <a:xfrm>
            <a:off x="7638415" y="2322830"/>
            <a:ext cx="4209415" cy="325120"/>
          </a:xfrm>
          <a:prstGeom prst="rect">
            <a:avLst/>
          </a:prstGeom>
          <a:solidFill>
            <a:schemeClr val="bg1"/>
          </a:solidFill>
        </p:spPr>
        <p:style>
          <a:lnRef idx="0">
            <a:srgbClr val="FFFFFF"/>
          </a:lnRef>
          <a:fillRef idx="1">
            <a:schemeClr val="accent1"/>
          </a:fillRef>
          <a:effectRef idx="0">
            <a:srgbClr val="FFFFFF"/>
          </a:effectRef>
          <a:fontRef idx="minor">
            <a:schemeClr val="lt1"/>
          </a:fontRef>
        </p:style>
        <p:txBody>
          <a:bodyPr rtlCol="0" anchor="ctr"/>
          <a:p>
            <a:pPr algn="ctr"/>
            <a:endParaRPr lang="en-US"/>
          </a:p>
        </p:txBody>
      </p:sp>
      <p:pic>
        <p:nvPicPr>
          <p:cNvPr id="13" name="Picture 12"/>
          <p:cNvPicPr>
            <a:picLocks noChangeAspect="1"/>
          </p:cNvPicPr>
          <p:nvPr/>
        </p:nvPicPr>
        <p:blipFill>
          <a:blip r:embed="rId3"/>
          <a:stretch>
            <a:fillRect/>
          </a:stretch>
        </p:blipFill>
        <p:spPr>
          <a:xfrm>
            <a:off x="7908925" y="4270375"/>
            <a:ext cx="4144010" cy="115125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2" name="Text Box 1"/>
              <p:cNvSpPr txBox="1"/>
              <p:nvPr/>
            </p:nvSpPr>
            <p:spPr>
              <a:xfrm>
                <a:off x="236220" y="948690"/>
                <a:ext cx="11783695" cy="3907790"/>
              </a:xfrm>
              <a:prstGeom prst="rect">
                <a:avLst/>
              </a:prstGeom>
              <a:noFill/>
            </p:spPr>
            <p:txBody>
              <a:bodyPr wrap="square" rtlCol="0" anchor="t">
                <a:spAutoFit/>
              </a:bodyPr>
              <a:p>
                <a:pPr marL="342900" lvl="0" indent="-342900" algn="l" rtl="0">
                  <a:spcBef>
                    <a:spcPts val="0"/>
                  </a:spcBef>
                  <a:spcAft>
                    <a:spcPts val="0"/>
                  </a:spcAft>
                  <a:buClr>
                    <a:srgbClr val="000066"/>
                  </a:buClr>
                  <a:buSzPts val="2900"/>
                  <a:buFont typeface="Wingdings" panose="05000000000000000000" charset="0"/>
                  <a:buChar char="v"/>
                </a:pPr>
                <a:r>
                  <a:rPr lang="vi-VN" altLang="en-US" sz="2800" b="1">
                    <a:solidFill>
                      <a:srgbClr val="1F5CAA"/>
                    </a:solidFill>
                    <a:latin typeface="Readex Pro" pitchFamily="2" charset="-78"/>
                    <a:cs typeface="Readex Pro" pitchFamily="2" charset="-78"/>
                    <a:sym typeface="Times New Roman" panose="02020603050405020304"/>
                  </a:rPr>
                  <a:t>Tính</a:t>
                </a:r>
                <a:r>
                  <a:rPr lang="vi-VN" altLang="en-US" sz="2800" b="1">
                    <a:solidFill>
                      <a:srgbClr val="1F5CAA"/>
                    </a:solidFill>
                    <a:latin typeface="Readex Pro" pitchFamily="2" charset="-78"/>
                    <a:cs typeface="Readex Pro" pitchFamily="2" charset="-78"/>
                    <a:sym typeface="Times New Roman" panose="02020603050405020304"/>
                  </a:rPr>
                  <a:t> độ bù tán sắc </a:t>
                </a:r>
                <a:endParaRPr lang="vi-VN" altLang="en-US" sz="2800" b="1">
                  <a:solidFill>
                    <a:srgbClr val="1F5CAA"/>
                  </a:solidFill>
                  <a:latin typeface="Readex Pro" pitchFamily="2" charset="-78"/>
                  <a:cs typeface="Readex Pro" pitchFamily="2" charset="-78"/>
                  <a:sym typeface="Times New Roman" panose="02020603050405020304"/>
                </a:endParaRPr>
              </a:p>
              <a:p>
                <a:pPr marL="0" lvl="0" indent="0" algn="l" rtl="0">
                  <a:spcBef>
                    <a:spcPts val="0"/>
                  </a:spcBef>
                  <a:spcAft>
                    <a:spcPts val="0"/>
                  </a:spcAft>
                  <a:buClr>
                    <a:srgbClr val="000066"/>
                  </a:buClr>
                  <a:buSzPts val="2900"/>
                  <a:buFont typeface="Wingdings" panose="05000000000000000000" charset="0"/>
                  <a:buNone/>
                </a:pPr>
                <a:endParaRPr lang="vi-VN" altLang="en-US" sz="2800" b="1">
                  <a:solidFill>
                    <a:srgbClr val="1F5CAA"/>
                  </a:solidFill>
                  <a:latin typeface="Readex Pro" pitchFamily="2" charset="-78"/>
                  <a:cs typeface="Readex Pro" pitchFamily="2" charset="-78"/>
                  <a:sym typeface="Times New Roman" panose="02020603050405020304"/>
                </a:endParaRPr>
              </a:p>
              <a:p>
                <a:pPr marL="342900" lvl="0" indent="0" algn="l" rtl="0">
                  <a:spcBef>
                    <a:spcPts val="0"/>
                  </a:spcBef>
                  <a:spcAft>
                    <a:spcPts val="0"/>
                  </a:spcAft>
                  <a:buClr>
                    <a:srgbClr val="000066"/>
                  </a:buClr>
                  <a:buSzPts val="2900"/>
                  <a:buFont typeface="Wingdings" panose="05000000000000000000" charset="0"/>
                  <a:buNone/>
                </a:pPr>
                <a:r>
                  <a:rPr lang="vi-VN" altLang="en-US" sz="2400">
                    <a:solidFill>
                      <a:schemeClr val="tx1"/>
                    </a:solidFill>
                    <a:latin typeface="Readex Pro" pitchFamily="2" charset="-78"/>
                    <a:cs typeface="Readex Pro" pitchFamily="2" charset="-78"/>
                    <a:sym typeface="Symbol" panose="05050102010706020507" charset="0"/>
                  </a:rPr>
                  <a:t>-Với độ tán sắc sợi quang </a:t>
                </a:r>
                <a:r>
                  <a:rPr lang="vi-VN" altLang="en-US" sz="2400">
                    <a:solidFill>
                      <a:schemeClr val="tx1"/>
                    </a:solidFill>
                    <a:latin typeface="Readex Pro" pitchFamily="2" charset="-78"/>
                    <a:cs typeface="Readex Pro" pitchFamily="2" charset="-78"/>
                    <a:sym typeface="Symbol" panose="05050102010706020507" charset="0"/>
                  </a:rPr>
                  <a:t>2F0 là </a:t>
                </a:r>
                <a:r>
                  <a:rPr lang="vi-VN" altLang="en-US" sz="2400" b="1">
                    <a:solidFill>
                      <a:srgbClr val="FF0000"/>
                    </a:solidFill>
                    <a:latin typeface="Readex Pro" pitchFamily="2" charset="-78"/>
                    <a:cs typeface="Readex Pro" pitchFamily="2" charset="-78"/>
                    <a:sym typeface="Times New Roman" panose="02020603050405020304"/>
                  </a:rPr>
                  <a:t>D(</a:t>
                </a:r>
                <a:r>
                  <a:rPr lang="vi-VN" altLang="en-US" sz="2400" b="1">
                    <a:solidFill>
                      <a:srgbClr val="FF0000"/>
                    </a:solidFill>
                    <a:latin typeface="Readex Pro" pitchFamily="2" charset="-78"/>
                    <a:cs typeface="Readex Pro" pitchFamily="2" charset="-78"/>
                    <a:sym typeface="Symbol" panose="05050102010706020507" charset="0"/>
                  </a:rPr>
                  <a:t>=1550nm)= 17,48ps/nm.km.</a:t>
                </a:r>
                <a:endParaRPr lang="vi-VN" altLang="en-US" sz="2400" b="1">
                  <a:solidFill>
                    <a:srgbClr val="FF0000"/>
                  </a:solidFill>
                  <a:latin typeface="Readex Pro" pitchFamily="2" charset="-78"/>
                  <a:cs typeface="Readex Pro" pitchFamily="2" charset="-78"/>
                  <a:sym typeface="Symbol" panose="05050102010706020507" charset="0"/>
                </a:endParaRPr>
              </a:p>
              <a:p>
                <a:pPr marL="0" lvl="0" indent="0" algn="l" rtl="0">
                  <a:spcBef>
                    <a:spcPts val="0"/>
                  </a:spcBef>
                  <a:spcAft>
                    <a:spcPts val="0"/>
                  </a:spcAft>
                  <a:buClr>
                    <a:srgbClr val="000066"/>
                  </a:buClr>
                  <a:buSzPts val="2900"/>
                  <a:buFont typeface="Wingdings" panose="05000000000000000000" charset="0"/>
                  <a:buNone/>
                </a:pPr>
                <a:endParaRPr lang="vi-VN" altLang="en-US" sz="2400" b="1">
                  <a:solidFill>
                    <a:srgbClr val="1F5CAA"/>
                  </a:solidFill>
                  <a:latin typeface="Readex Pro" pitchFamily="2" charset="-78"/>
                  <a:cs typeface="Readex Pro" pitchFamily="2" charset="-78"/>
                  <a:sym typeface="Symbol" panose="05050102010706020507" charset="0"/>
                </a:endParaRPr>
              </a:p>
              <a:p>
                <a:pPr marL="0" lvl="0" indent="0" algn="l" rtl="0">
                  <a:spcBef>
                    <a:spcPts val="0"/>
                  </a:spcBef>
                  <a:spcAft>
                    <a:spcPts val="0"/>
                  </a:spcAft>
                  <a:buClr>
                    <a:srgbClr val="000066"/>
                  </a:buClr>
                  <a:buSzPts val="2900"/>
                  <a:buFont typeface="Wingdings" panose="05000000000000000000" charset="0"/>
                  <a:buNone/>
                </a:pPr>
                <a:r>
                  <a:rPr lang="vi-VN" altLang="en-US" sz="2400" b="1">
                    <a:solidFill>
                      <a:srgbClr val="1F5CAA"/>
                    </a:solidFill>
                    <a:latin typeface="Readex Pro" pitchFamily="2" charset="-78"/>
                    <a:cs typeface="Readex Pro" pitchFamily="2" charset="-78"/>
                    <a:sym typeface="Symbol" panose="05050102010706020507" charset="0"/>
                  </a:rPr>
                  <a:t>    </a:t>
                </a:r>
                <a:r>
                  <a:rPr lang="vi-VN" altLang="en-US" sz="2400" b="1">
                    <a:solidFill>
                      <a:schemeClr val="tx1"/>
                    </a:solidFill>
                    <a:latin typeface="Readex Pro" pitchFamily="2" charset="-78"/>
                    <a:cs typeface="Readex Pro" pitchFamily="2" charset="-78"/>
                    <a:sym typeface="Symbol" panose="05050102010706020507" charset="0"/>
                  </a:rPr>
                  <a:t> </a:t>
                </a:r>
                <a:r>
                  <a:rPr lang="vi-VN" altLang="en-US" sz="2400">
                    <a:solidFill>
                      <a:schemeClr val="tx1"/>
                    </a:solidFill>
                    <a:latin typeface="Readex Pro" pitchFamily="2" charset="-78"/>
                    <a:cs typeface="Readex Pro" pitchFamily="2" charset="-78"/>
                    <a:sym typeface="Symbol" panose="05050102010706020507" charset="0"/>
                  </a:rPr>
                  <a:t>Suy ra độ bù DCM là:</a:t>
                </a:r>
                <a:endParaRPr lang="vi-VN" altLang="en-US" sz="2400" b="1">
                  <a:solidFill>
                    <a:srgbClr val="1F5CAA"/>
                  </a:solidFill>
                  <a:latin typeface="Readex Pro" pitchFamily="2" charset="-78"/>
                  <a:cs typeface="Readex Pro" pitchFamily="2" charset="-78"/>
                  <a:sym typeface="Symbol" panose="05050102010706020507" charset="0"/>
                </a:endParaRPr>
              </a:p>
              <a:p>
                <a:pPr marL="0" lvl="0" indent="0" algn="l" rtl="0">
                  <a:spcBef>
                    <a:spcPts val="0"/>
                  </a:spcBef>
                  <a:spcAft>
                    <a:spcPts val="0"/>
                  </a:spcAft>
                  <a:buClr>
                    <a:srgbClr val="000066"/>
                  </a:buClr>
                  <a:buSzPts val="2900"/>
                  <a:buFont typeface="Wingdings" panose="05000000000000000000" charset="0"/>
                  <a:buNone/>
                </a:pPr>
                <a:endParaRPr lang="vi-VN" altLang="en-US" sz="2400" b="1">
                  <a:solidFill>
                    <a:srgbClr val="1F5CAA"/>
                  </a:solidFill>
                  <a:latin typeface="Readex Pro" pitchFamily="2" charset="-78"/>
                  <a:cs typeface="Readex Pro" pitchFamily="2" charset="-78"/>
                  <a:sym typeface="Symbol" panose="05050102010706020507" charset="0"/>
                </a:endParaRPr>
              </a:p>
              <a:p>
                <a:pPr marL="0" lvl="0" indent="0" algn="l" rtl="0">
                  <a:spcBef>
                    <a:spcPts val="0"/>
                  </a:spcBef>
                  <a:spcAft>
                    <a:spcPts val="0"/>
                  </a:spcAft>
                  <a:buClr>
                    <a:srgbClr val="000066"/>
                  </a:buClr>
                  <a:buSzPts val="2900"/>
                  <a:buFont typeface="Wingdings" panose="05000000000000000000" charset="0"/>
                  <a:buNone/>
                </a:pPr>
                <a:r>
                  <a:rPr lang="vi-VN" altLang="en-US" sz="2400" b="1">
                    <a:solidFill>
                      <a:srgbClr val="1F5CAA"/>
                    </a:solidFill>
                    <a:latin typeface="Readex Pro" pitchFamily="2" charset="-78"/>
                    <a:cs typeface="Readex Pro" pitchFamily="2" charset="-78"/>
                    <a:sym typeface="Symbol" panose="05050102010706020507" charset="0"/>
                  </a:rPr>
                  <a:t>         </a:t>
                </a:r>
                <a:r>
                  <a:rPr lang="vi-VN" altLang="en-US" sz="2400" b="1">
                    <a:solidFill>
                      <a:schemeClr val="tx1"/>
                    </a:solidFill>
                    <a:latin typeface="Readex Pro" pitchFamily="2" charset="-78"/>
                    <a:cs typeface="Readex Pro" pitchFamily="2" charset="-78"/>
                    <a:sym typeface="Times New Roman" panose="02020603050405020304"/>
                  </a:rPr>
                  <a:t>D(</a:t>
                </a:r>
                <a:r>
                  <a:rPr lang="vi-VN" altLang="en-US" sz="2400" b="1">
                    <a:solidFill>
                      <a:schemeClr val="tx1"/>
                    </a:solidFill>
                    <a:latin typeface="Readex Pro" pitchFamily="2" charset="-78"/>
                    <a:cs typeface="Readex Pro" pitchFamily="2" charset="-78"/>
                    <a:sym typeface="Symbol" panose="05050102010706020507" charset="0"/>
                  </a:rPr>
                  <a:t>=1550nm) × </a:t>
                </a:r>
                <a14:m>
                  <m:oMath xmlns:m="http://schemas.openxmlformats.org/officeDocument/2006/math">
                    <m:r>
                      <a:rPr lang="vi-VN" altLang="en-US" sz="2400" b="1">
                        <a:solidFill>
                          <a:schemeClr val="tx1"/>
                        </a:solidFill>
                        <a:latin typeface="Readex Pro" pitchFamily="2" charset="-78"/>
                        <a:cs typeface="Readex Pro" pitchFamily="2" charset="-78"/>
                      </a:rPr>
                      <m:t>𝑙</m:t>
                    </m:r>
                    <m:r>
                      <a:rPr lang="vi-VN" altLang="en-US" sz="2400" b="1">
                        <a:solidFill>
                          <a:schemeClr val="tx1"/>
                        </a:solidFill>
                        <a:latin typeface="Readex Pro" pitchFamily="2" charset="-78"/>
                        <a:cs typeface="Readex Pro" pitchFamily="2" charset="-78"/>
                      </a:rPr>
                      <m:t> = </m:t>
                    </m:r>
                    <m:r>
                      <a:rPr lang="vi-VN" altLang="en-US" sz="2400" b="1">
                        <a:solidFill>
                          <a:schemeClr val="tx1"/>
                        </a:solidFill>
                        <a:latin typeface="Readex Pro" pitchFamily="2" charset="-78"/>
                        <a:cs typeface="Readex Pro" pitchFamily="2" charset="-78"/>
                      </a:rPr>
                      <m:t>17</m:t>
                    </m:r>
                    <m:r>
                      <a:rPr lang="vi-VN" altLang="en-US" sz="2400" b="1">
                        <a:solidFill>
                          <a:schemeClr val="tx1"/>
                        </a:solidFill>
                        <a:latin typeface="Readex Pro" pitchFamily="2" charset="-78"/>
                        <a:cs typeface="Readex Pro" pitchFamily="2" charset="-78"/>
                      </a:rPr>
                      <m:t>,</m:t>
                    </m:r>
                    <m:r>
                      <a:rPr lang="vi-VN" altLang="en-US" sz="2400" b="1">
                        <a:solidFill>
                          <a:schemeClr val="tx1"/>
                        </a:solidFill>
                        <a:latin typeface="Readex Pro" pitchFamily="2" charset="-78"/>
                        <a:cs typeface="Readex Pro" pitchFamily="2" charset="-78"/>
                      </a:rPr>
                      <m:t>48</m:t>
                    </m:r>
                    <m:r>
                      <a:rPr lang="vi-VN" altLang="en-US" sz="2400" b="1">
                        <a:solidFill>
                          <a:schemeClr val="tx1"/>
                        </a:solidFill>
                        <a:latin typeface="Readex Pro" pitchFamily="2" charset="-78"/>
                        <a:cs typeface="Readex Pro" pitchFamily="2" charset="-78"/>
                      </a:rPr>
                      <m:t>(</m:t>
                    </m:r>
                    <m:r>
                      <a:rPr lang="vi-VN" altLang="en-US" sz="2400" b="1">
                        <a:solidFill>
                          <a:schemeClr val="tx1"/>
                        </a:solidFill>
                        <a:latin typeface="Readex Pro" pitchFamily="2" charset="-78"/>
                        <a:cs typeface="Readex Pro" pitchFamily="2" charset="-78"/>
                      </a:rPr>
                      <m:t>𝑝𝑠</m:t>
                    </m:r>
                    <m:r>
                      <a:rPr lang="vi-VN" altLang="en-US" sz="2400" b="1">
                        <a:solidFill>
                          <a:schemeClr val="tx1"/>
                        </a:solidFill>
                        <a:latin typeface="Readex Pro" pitchFamily="2" charset="-78"/>
                        <a:cs typeface="Readex Pro" pitchFamily="2" charset="-78"/>
                      </a:rPr>
                      <m:t>/</m:t>
                    </m:r>
                    <m:r>
                      <a:rPr lang="vi-VN" altLang="en-US" sz="2400" b="1">
                        <a:solidFill>
                          <a:schemeClr val="tx1"/>
                        </a:solidFill>
                        <a:latin typeface="Readex Pro" pitchFamily="2" charset="-78"/>
                        <a:cs typeface="Readex Pro" pitchFamily="2" charset="-78"/>
                      </a:rPr>
                      <m:t>𝑛𝑚</m:t>
                    </m:r>
                    <m:r>
                      <a:rPr lang="vi-VN" altLang="en-US" sz="2400" b="1">
                        <a:solidFill>
                          <a:schemeClr val="tx1"/>
                        </a:solidFill>
                        <a:latin typeface="Readex Pro" pitchFamily="2" charset="-78"/>
                        <a:cs typeface="Readex Pro" pitchFamily="2" charset="-78"/>
                      </a:rPr>
                      <m:t>.</m:t>
                    </m:r>
                    <m:r>
                      <a:rPr lang="vi-VN" altLang="en-US" sz="2400" b="1">
                        <a:solidFill>
                          <a:schemeClr val="tx1"/>
                        </a:solidFill>
                        <a:latin typeface="Readex Pro" pitchFamily="2" charset="-78"/>
                        <a:cs typeface="Readex Pro" pitchFamily="2" charset="-78"/>
                      </a:rPr>
                      <m:t>𝑘𝑚</m:t>
                    </m:r>
                    <m:r>
                      <a:rPr lang="vi-VN" altLang="en-US" sz="2400" b="1">
                        <a:solidFill>
                          <a:schemeClr val="tx1"/>
                        </a:solidFill>
                        <a:latin typeface="Readex Pro" pitchFamily="2" charset="-78"/>
                        <a:cs typeface="Readex Pro" pitchFamily="2" charset="-78"/>
                      </a:rPr>
                      <m:t>) </m:t>
                    </m:r>
                  </m:oMath>
                </a14:m>
                <a:r>
                  <a:rPr lang="vi-VN" altLang="en-US" sz="2400" b="1">
                    <a:solidFill>
                      <a:schemeClr val="tx1"/>
                    </a:solidFill>
                    <a:latin typeface="Readex Pro" pitchFamily="2" charset="-78"/>
                    <a:cs typeface="Readex Pro" pitchFamily="2" charset="-78"/>
                    <a:sym typeface="Symbol" panose="05050102010706020507" charset="0"/>
                  </a:rPr>
                  <a:t>× 115 (km) = 2010,</a:t>
                </a:r>
                <a:r>
                  <a:rPr lang="vi-VN" altLang="en-US" sz="2400" b="1">
                    <a:solidFill>
                      <a:schemeClr val="tx1"/>
                    </a:solidFill>
                    <a:latin typeface="Readex Pro" pitchFamily="2" charset="-78"/>
                    <a:cs typeface="Readex Pro" pitchFamily="2" charset="-78"/>
                    <a:sym typeface="Symbol" panose="05050102010706020507" charset="0"/>
                  </a:rPr>
                  <a:t>2 ps/nm.</a:t>
                </a:r>
                <a:endParaRPr lang="vi-VN" altLang="en-US" sz="2400" b="1">
                  <a:solidFill>
                    <a:schemeClr val="tx1"/>
                  </a:solidFill>
                  <a:latin typeface="Readex Pro" pitchFamily="2" charset="-78"/>
                  <a:cs typeface="Readex Pro" pitchFamily="2" charset="-78"/>
                  <a:sym typeface="Symbol" panose="05050102010706020507" charset="0"/>
                </a:endParaRPr>
              </a:p>
              <a:p>
                <a:pPr marL="0" lvl="0" indent="0" algn="l" rtl="0">
                  <a:spcBef>
                    <a:spcPts val="0"/>
                  </a:spcBef>
                  <a:spcAft>
                    <a:spcPts val="0"/>
                  </a:spcAft>
                  <a:buClr>
                    <a:srgbClr val="000066"/>
                  </a:buClr>
                  <a:buSzPts val="2900"/>
                  <a:buFont typeface="Wingdings" panose="05000000000000000000" charset="0"/>
                  <a:buNone/>
                </a:pPr>
                <a:endParaRPr lang="vi-VN" altLang="en-US" sz="2400" b="1">
                  <a:solidFill>
                    <a:schemeClr val="tx1"/>
                  </a:solidFill>
                  <a:latin typeface="Readex Pro" pitchFamily="2" charset="-78"/>
                  <a:cs typeface="Readex Pro" pitchFamily="2" charset="-78"/>
                  <a:sym typeface="Symbol" panose="05050102010706020507" charset="0"/>
                </a:endParaRPr>
              </a:p>
              <a:p>
                <a:pPr marL="914400" lvl="2" indent="0" algn="l" rtl="0">
                  <a:spcBef>
                    <a:spcPts val="0"/>
                  </a:spcBef>
                  <a:spcAft>
                    <a:spcPts val="0"/>
                  </a:spcAft>
                  <a:buClr>
                    <a:srgbClr val="000066"/>
                  </a:buClr>
                  <a:buSzPts val="2900"/>
                  <a:buFont typeface="Wingdings" panose="05000000000000000000" charset="0"/>
                  <a:buNone/>
                </a:pPr>
                <a:r>
                  <a:rPr lang="vi-VN" altLang="en-US" sz="2400" b="1">
                    <a:solidFill>
                      <a:schemeClr val="tx1"/>
                    </a:solidFill>
                    <a:latin typeface="Readex Pro" pitchFamily="2" charset="-78"/>
                    <a:cs typeface="Readex Pro" pitchFamily="2" charset="-78"/>
                    <a:sym typeface="+mn-ea"/>
                  </a:rPr>
                  <a:t>Vậy độ bù tán sắc phù hợp cho hệ thống là</a:t>
                </a:r>
                <a:r>
                  <a:rPr lang="vi-VN" altLang="en-US" sz="2400" b="1">
                    <a:solidFill>
                      <a:srgbClr val="1F5CAA"/>
                    </a:solidFill>
                    <a:latin typeface="Readex Pro" pitchFamily="2" charset="-78"/>
                    <a:cs typeface="Readex Pro" pitchFamily="2" charset="-78"/>
                    <a:sym typeface="+mn-ea"/>
                  </a:rPr>
                  <a:t> 2010,</a:t>
                </a:r>
                <a:r>
                  <a:rPr lang="vi-VN" altLang="en-US" sz="2400" b="1">
                    <a:solidFill>
                      <a:srgbClr val="1F5CAA"/>
                    </a:solidFill>
                    <a:latin typeface="Readex Pro" pitchFamily="2" charset="-78"/>
                    <a:cs typeface="Readex Pro" pitchFamily="2" charset="-78"/>
                    <a:sym typeface="+mn-ea"/>
                  </a:rPr>
                  <a:t>2 ps </a:t>
                </a:r>
                <a:endParaRPr lang="vi-VN" altLang="en-US" sz="2400" b="1">
                  <a:solidFill>
                    <a:srgbClr val="1F5CAA"/>
                  </a:solidFill>
                  <a:latin typeface="Readex Pro" pitchFamily="2" charset="-78"/>
                  <a:cs typeface="Readex Pro" pitchFamily="2" charset="-78"/>
                  <a:sym typeface="+mn-ea"/>
                </a:endParaRPr>
              </a:p>
              <a:p>
                <a:pPr marL="914400" lvl="2" indent="0" algn="l" rtl="0">
                  <a:spcBef>
                    <a:spcPts val="0"/>
                  </a:spcBef>
                  <a:spcAft>
                    <a:spcPts val="0"/>
                  </a:spcAft>
                  <a:buClr>
                    <a:srgbClr val="000066"/>
                  </a:buClr>
                  <a:buSzPts val="2900"/>
                  <a:buFont typeface="Wingdings" panose="05000000000000000000" charset="0"/>
                  <a:buNone/>
                </a:pPr>
                <a:r>
                  <a:rPr lang="vi-VN" altLang="en-US" sz="2400" b="1">
                    <a:solidFill>
                      <a:srgbClr val="1F5CAA"/>
                    </a:solidFill>
                    <a:latin typeface="Readex Pro" pitchFamily="2" charset="-78"/>
                    <a:cs typeface="Readex Pro" pitchFamily="2" charset="-78"/>
                    <a:sym typeface="+mn-ea"/>
                  </a:rPr>
                  <a:t>(ta chọn bộ DCM-120).</a:t>
                </a:r>
                <a:endParaRPr lang="vi-VN" altLang="en-US" sz="2400" b="1">
                  <a:solidFill>
                    <a:srgbClr val="1F5CAA"/>
                  </a:solidFill>
                  <a:latin typeface="Readex Pro" pitchFamily="2" charset="-78"/>
                  <a:cs typeface="Readex Pro" pitchFamily="2" charset="-78"/>
                  <a:sym typeface="+mn-ea"/>
                </a:endParaRPr>
              </a:p>
            </p:txBody>
          </p:sp>
        </mc:Choice>
        <mc:Fallback>
          <p:sp>
            <p:nvSpPr>
              <p:cNvPr id="2" name="Text Box 1"/>
              <p:cNvSpPr txBox="1">
                <a:spLocks noRot="1" noChangeAspect="1" noMove="1" noResize="1" noEditPoints="1" noAdjustHandles="1" noChangeArrowheads="1" noChangeShapeType="1" noTextEdit="1"/>
              </p:cNvSpPr>
              <p:nvPr/>
            </p:nvSpPr>
            <p:spPr>
              <a:xfrm>
                <a:off x="236220" y="948690"/>
                <a:ext cx="11783695" cy="3907790"/>
              </a:xfrm>
              <a:prstGeom prst="rect">
                <a:avLst/>
              </a:prstGeom>
              <a:blipFill rotWithShape="1">
                <a:blip r:embed="rId1"/>
                <a:stretch>
                  <a:fillRect/>
                </a:stretch>
              </a:blipFill>
            </p:spPr>
            <p:txBody>
              <a:bodyPr/>
              <a:lstStyle/>
              <a:p>
                <a:r>
                  <a:rPr lang="en-US" altLang="en-US">
                    <a:noFill/>
                  </a:rPr>
                  <a:t> </a:t>
                </a:r>
              </a:p>
            </p:txBody>
          </p:sp>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6" name="Table 5"/>
          <p:cNvGraphicFramePr/>
          <p:nvPr>
            <p:custDataLst>
              <p:tags r:id="rId1"/>
            </p:custDataLst>
          </p:nvPr>
        </p:nvGraphicFramePr>
        <p:xfrm>
          <a:off x="179705" y="995680"/>
          <a:ext cx="8112125" cy="5083175"/>
        </p:xfrm>
        <a:graphic>
          <a:graphicData uri="http://schemas.openxmlformats.org/drawingml/2006/table">
            <a:tbl>
              <a:tblPr firstRow="1" bandRow="1">
                <a:tableStyleId>{5C22544A-7EE6-4342-B048-85BDC9FD1C3A}</a:tableStyleId>
              </a:tblPr>
              <a:tblGrid>
                <a:gridCol w="2287270"/>
                <a:gridCol w="5824855"/>
              </a:tblGrid>
              <a:tr h="507365">
                <a:tc>
                  <a:txBody>
                    <a:bodyPr/>
                    <a:p>
                      <a:pPr marL="0" indent="0">
                        <a:lnSpc>
                          <a:spcPts val="1320"/>
                        </a:lnSpc>
                        <a:spcBef>
                          <a:spcPct val="0"/>
                        </a:spcBef>
                        <a:spcAft>
                          <a:spcPct val="0"/>
                        </a:spcAft>
                      </a:pPr>
                      <a:r>
                        <a:rPr sz="1600" b="1" i="0">
                          <a:solidFill>
                            <a:schemeClr val="tx1"/>
                          </a:solidFill>
                          <a:latin typeface="Calibri" panose="020F0502020204030204" charset="0"/>
                          <a:ea typeface="Open Sans"/>
                          <a:cs typeface="Calibri" panose="020F0502020204030204" charset="0"/>
                        </a:rPr>
                        <a:t>Khoảng cách bù trừ</a:t>
                      </a:r>
                      <a:endParaRPr sz="1600" b="1" i="0">
                        <a:solidFill>
                          <a:schemeClr val="tx1"/>
                        </a:solidFill>
                        <a:latin typeface="Calibri" panose="020F0502020204030204" charset="0"/>
                        <a:ea typeface="Open Sans"/>
                        <a:cs typeface="Calibri" panose="020F0502020204030204" charset="0"/>
                      </a:endParaRPr>
                    </a:p>
                  </a:txBody>
                  <a:tcPr marL="61277" marR="61277" marT="61277" marB="61277" anchor="ctr" anchorCtr="0">
                    <a:solidFill>
                      <a:srgbClr val="E9EBF5"/>
                    </a:solidFill>
                  </a:tcPr>
                </a:tc>
                <a:tc>
                  <a:txBody>
                    <a:bodyPr/>
                    <a:p>
                      <a:pPr marL="0" indent="0">
                        <a:lnSpc>
                          <a:spcPts val="1320"/>
                        </a:lnSpc>
                        <a:spcBef>
                          <a:spcPct val="0"/>
                        </a:spcBef>
                        <a:spcAft>
                          <a:spcPct val="0"/>
                        </a:spcAft>
                      </a:pPr>
                      <a:r>
                        <a:rPr sz="1600" b="0" i="0">
                          <a:solidFill>
                            <a:schemeClr val="tx1"/>
                          </a:solidFill>
                          <a:latin typeface="Calibri" panose="020F0502020204030204" charset="0"/>
                          <a:ea typeface="Open Sans"/>
                          <a:cs typeface="Calibri" panose="020F0502020204030204" charset="0"/>
                        </a:rPr>
                        <a:t>120km</a:t>
                      </a:r>
                      <a:endParaRPr sz="1600" b="0" i="0">
                        <a:solidFill>
                          <a:schemeClr val="tx1"/>
                        </a:solidFill>
                        <a:latin typeface="Calibri" panose="020F0502020204030204" charset="0"/>
                        <a:ea typeface="Open Sans"/>
                        <a:cs typeface="Calibri" panose="020F0502020204030204" charset="0"/>
                      </a:endParaRPr>
                    </a:p>
                  </a:txBody>
                  <a:tcPr marL="61277" marR="61277" marT="61277" marB="61277" anchor="ctr" anchorCtr="0">
                    <a:solidFill>
                      <a:srgbClr val="E9EBF5"/>
                    </a:solidFill>
                  </a:tcPr>
                </a:tc>
              </a:tr>
              <a:tr h="396875">
                <a:tc>
                  <a:txBody>
                    <a:bodyPr/>
                    <a:p>
                      <a:pPr marL="0" indent="0">
                        <a:lnSpc>
                          <a:spcPts val="1320"/>
                        </a:lnSpc>
                        <a:spcBef>
                          <a:spcPct val="0"/>
                        </a:spcBef>
                        <a:spcAft>
                          <a:spcPct val="0"/>
                        </a:spcAft>
                      </a:pPr>
                      <a:r>
                        <a:rPr sz="1600" b="1" i="0">
                          <a:solidFill>
                            <a:srgbClr val="333333"/>
                          </a:solidFill>
                          <a:latin typeface="Calibri" panose="020F0502020204030204" charset="0"/>
                          <a:ea typeface="Open Sans"/>
                          <a:cs typeface="Calibri" panose="020F0502020204030204" charset="0"/>
                        </a:rPr>
                        <a:t>Độ phân tán (ps/nm)</a:t>
                      </a:r>
                      <a:endParaRPr sz="1600" b="1" i="0">
                        <a:solidFill>
                          <a:srgbClr val="333333"/>
                        </a:solidFill>
                        <a:latin typeface="Calibri" panose="020F0502020204030204" charset="0"/>
                        <a:ea typeface="Open Sans"/>
                        <a:cs typeface="Calibri" panose="020F0502020204030204" charset="0"/>
                      </a:endParaRPr>
                    </a:p>
                  </a:txBody>
                  <a:tcPr marL="61277" marR="61277" marT="61277" marB="61277" anchor="ctr" anchorCtr="0"/>
                </a:tc>
                <a:tc>
                  <a:txBody>
                    <a:bodyPr/>
                    <a:p>
                      <a:pPr marL="0" indent="0">
                        <a:lnSpc>
                          <a:spcPts val="1320"/>
                        </a:lnSpc>
                        <a:spcBef>
                          <a:spcPct val="0"/>
                        </a:spcBef>
                        <a:spcAft>
                          <a:spcPct val="0"/>
                        </a:spcAft>
                      </a:pPr>
                      <a:r>
                        <a:rPr sz="1600" b="0" i="0">
                          <a:solidFill>
                            <a:srgbClr val="333333"/>
                          </a:solidFill>
                          <a:latin typeface="Calibri" panose="020F0502020204030204" charset="0"/>
                          <a:ea typeface="Open Sans"/>
                          <a:cs typeface="Calibri" panose="020F0502020204030204" charset="0"/>
                        </a:rPr>
                        <a:t>-2040±50</a:t>
                      </a:r>
                      <a:endParaRPr sz="1600" b="0" i="0">
                        <a:solidFill>
                          <a:srgbClr val="333333"/>
                        </a:solidFill>
                        <a:latin typeface="Calibri" panose="020F0502020204030204" charset="0"/>
                        <a:ea typeface="Open Sans"/>
                        <a:cs typeface="Calibri" panose="020F0502020204030204" charset="0"/>
                      </a:endParaRPr>
                    </a:p>
                  </a:txBody>
                  <a:tcPr marL="61277" marR="61277" marT="61277" marB="61277" anchor="ctr" anchorCtr="0"/>
                </a:tc>
              </a:tr>
              <a:tr h="386080">
                <a:tc>
                  <a:txBody>
                    <a:bodyPr/>
                    <a:p>
                      <a:pPr marL="0" indent="0">
                        <a:lnSpc>
                          <a:spcPts val="1320"/>
                        </a:lnSpc>
                        <a:spcBef>
                          <a:spcPct val="0"/>
                        </a:spcBef>
                        <a:spcAft>
                          <a:spcPct val="0"/>
                        </a:spcAft>
                      </a:pPr>
                      <a:r>
                        <a:rPr lang="vi-VN" sz="1600" b="1" i="0">
                          <a:solidFill>
                            <a:srgbClr val="333333"/>
                          </a:solidFill>
                          <a:latin typeface="Calibri" panose="020F0502020204030204" charset="0"/>
                          <a:ea typeface="Open Sans"/>
                          <a:cs typeface="Calibri" panose="020F0502020204030204" charset="0"/>
                        </a:rPr>
                        <a:t>Suy </a:t>
                      </a:r>
                      <a:r>
                        <a:rPr lang="vi-VN" sz="1600" b="1" i="0">
                          <a:solidFill>
                            <a:srgbClr val="333333"/>
                          </a:solidFill>
                          <a:latin typeface="Calibri" panose="020F0502020204030204" charset="0"/>
                          <a:ea typeface="Open Sans"/>
                          <a:cs typeface="Calibri" panose="020F0502020204030204" charset="0"/>
                        </a:rPr>
                        <a:t>hao</a:t>
                      </a:r>
                      <a:endParaRPr lang="vi-VN" sz="1600" b="1" i="0">
                        <a:solidFill>
                          <a:srgbClr val="333333"/>
                        </a:solidFill>
                        <a:latin typeface="Calibri" panose="020F0502020204030204" charset="0"/>
                        <a:ea typeface="Open Sans"/>
                        <a:cs typeface="Calibri" panose="020F0502020204030204" charset="0"/>
                      </a:endParaRPr>
                    </a:p>
                  </a:txBody>
                  <a:tcPr marL="61277" marR="61277" marT="61277" marB="61277" anchor="ctr" anchorCtr="0"/>
                </a:tc>
                <a:tc>
                  <a:txBody>
                    <a:bodyPr/>
                    <a:p>
                      <a:pPr marL="0" indent="0">
                        <a:lnSpc>
                          <a:spcPts val="1320"/>
                        </a:lnSpc>
                        <a:spcBef>
                          <a:spcPct val="0"/>
                        </a:spcBef>
                        <a:spcAft>
                          <a:spcPct val="0"/>
                        </a:spcAft>
                      </a:pPr>
                      <a:r>
                        <a:rPr sz="1600" b="0" i="0">
                          <a:solidFill>
                            <a:srgbClr val="333333"/>
                          </a:solidFill>
                          <a:latin typeface="Calibri" panose="020F0502020204030204" charset="0"/>
                          <a:ea typeface="Open Sans"/>
                          <a:cs typeface="Calibri" panose="020F0502020204030204" charset="0"/>
                        </a:rPr>
                        <a:t>≤ 11,5dB</a:t>
                      </a:r>
                      <a:endParaRPr sz="1600" b="0" i="0">
                        <a:solidFill>
                          <a:srgbClr val="333333"/>
                        </a:solidFill>
                        <a:latin typeface="Calibri" panose="020F0502020204030204" charset="0"/>
                        <a:ea typeface="Open Sans"/>
                        <a:cs typeface="Calibri" panose="020F0502020204030204" charset="0"/>
                      </a:endParaRPr>
                    </a:p>
                  </a:txBody>
                  <a:tcPr marL="61277" marR="61277" marT="61277" marB="61277" anchor="ctr" anchorCtr="0"/>
                </a:tc>
              </a:tr>
              <a:tr h="396875">
                <a:tc>
                  <a:txBody>
                    <a:bodyPr/>
                    <a:p>
                      <a:pPr marL="0" indent="0">
                        <a:lnSpc>
                          <a:spcPts val="1320"/>
                        </a:lnSpc>
                        <a:spcBef>
                          <a:spcPct val="0"/>
                        </a:spcBef>
                        <a:spcAft>
                          <a:spcPct val="0"/>
                        </a:spcAft>
                      </a:pPr>
                      <a:r>
                        <a:rPr sz="1600" b="1" i="0">
                          <a:solidFill>
                            <a:srgbClr val="333333"/>
                          </a:solidFill>
                          <a:latin typeface="Calibri" panose="020F0502020204030204" charset="0"/>
                          <a:ea typeface="Open Sans"/>
                          <a:cs typeface="Calibri" panose="020F0502020204030204" charset="0"/>
                        </a:rPr>
                        <a:t>Tiêu thụ điện năng</a:t>
                      </a:r>
                      <a:endParaRPr sz="1600" b="1" i="0">
                        <a:solidFill>
                          <a:srgbClr val="333333"/>
                        </a:solidFill>
                        <a:latin typeface="Calibri" panose="020F0502020204030204" charset="0"/>
                        <a:ea typeface="Open Sans"/>
                        <a:cs typeface="Calibri" panose="020F0502020204030204" charset="0"/>
                      </a:endParaRPr>
                    </a:p>
                  </a:txBody>
                  <a:tcPr marL="61277" marR="61277" marT="61277" marB="61277" anchor="ctr" anchorCtr="0"/>
                </a:tc>
                <a:tc>
                  <a:txBody>
                    <a:bodyPr/>
                    <a:p>
                      <a:pPr marL="0" indent="0">
                        <a:lnSpc>
                          <a:spcPts val="1320"/>
                        </a:lnSpc>
                        <a:spcBef>
                          <a:spcPct val="0"/>
                        </a:spcBef>
                        <a:spcAft>
                          <a:spcPct val="0"/>
                        </a:spcAft>
                      </a:pPr>
                      <a:r>
                        <a:rPr sz="1600" b="0" i="0">
                          <a:solidFill>
                            <a:srgbClr val="333333"/>
                          </a:solidFill>
                          <a:latin typeface="Calibri" panose="020F0502020204030204" charset="0"/>
                          <a:ea typeface="Open Sans"/>
                          <a:cs typeface="Calibri" panose="020F0502020204030204" charset="0"/>
                        </a:rPr>
                        <a:t>0W</a:t>
                      </a:r>
                      <a:endParaRPr sz="1600" b="0" i="0">
                        <a:solidFill>
                          <a:srgbClr val="333333"/>
                        </a:solidFill>
                        <a:latin typeface="Calibri" panose="020F0502020204030204" charset="0"/>
                        <a:ea typeface="Open Sans"/>
                        <a:cs typeface="Calibri" panose="020F0502020204030204" charset="0"/>
                      </a:endParaRPr>
                    </a:p>
                  </a:txBody>
                  <a:tcPr marL="61277" marR="61277" marT="61277" marB="61277" anchor="ctr" anchorCtr="0"/>
                </a:tc>
              </a:tr>
              <a:tr h="396240">
                <a:tc>
                  <a:txBody>
                    <a:bodyPr/>
                    <a:p>
                      <a:pPr marL="0" indent="0">
                        <a:lnSpc>
                          <a:spcPts val="1320"/>
                        </a:lnSpc>
                        <a:spcBef>
                          <a:spcPct val="0"/>
                        </a:spcBef>
                        <a:spcAft>
                          <a:spcPct val="0"/>
                        </a:spcAft>
                      </a:pPr>
                      <a:r>
                        <a:rPr sz="1600" b="1" i="0">
                          <a:solidFill>
                            <a:srgbClr val="333333"/>
                          </a:solidFill>
                          <a:latin typeface="Calibri" panose="020F0502020204030204" charset="0"/>
                          <a:ea typeface="Open Sans"/>
                          <a:cs typeface="Calibri" panose="020F0502020204030204" charset="0"/>
                        </a:rPr>
                        <a:t>Đầu nối</a:t>
                      </a:r>
                      <a:endParaRPr sz="1600" b="1" i="0">
                        <a:solidFill>
                          <a:srgbClr val="333333"/>
                        </a:solidFill>
                        <a:latin typeface="Calibri" panose="020F0502020204030204" charset="0"/>
                        <a:ea typeface="Open Sans"/>
                        <a:cs typeface="Calibri" panose="020F0502020204030204" charset="0"/>
                      </a:endParaRPr>
                    </a:p>
                  </a:txBody>
                  <a:tcPr marL="61277" marR="61277" marT="61277" marB="61277" anchor="ctr" anchorCtr="0"/>
                </a:tc>
                <a:tc>
                  <a:txBody>
                    <a:bodyPr/>
                    <a:p>
                      <a:pPr marL="0" indent="0">
                        <a:lnSpc>
                          <a:spcPts val="1320"/>
                        </a:lnSpc>
                        <a:spcBef>
                          <a:spcPct val="0"/>
                        </a:spcBef>
                        <a:spcAft>
                          <a:spcPct val="0"/>
                        </a:spcAft>
                      </a:pPr>
                      <a:r>
                        <a:rPr sz="1600" b="0" i="0">
                          <a:solidFill>
                            <a:srgbClr val="333333"/>
                          </a:solidFill>
                          <a:latin typeface="Calibri" panose="020F0502020204030204" charset="0"/>
                          <a:ea typeface="Open Sans"/>
                          <a:cs typeface="Calibri" panose="020F0502020204030204" charset="0"/>
                        </a:rPr>
                        <a:t>Mã số LC/UPC</a:t>
                      </a:r>
                      <a:endParaRPr sz="1600" b="0" i="0">
                        <a:solidFill>
                          <a:srgbClr val="333333"/>
                        </a:solidFill>
                        <a:latin typeface="Calibri" panose="020F0502020204030204" charset="0"/>
                        <a:ea typeface="Open Sans"/>
                        <a:cs typeface="Calibri" panose="020F0502020204030204" charset="0"/>
                      </a:endParaRPr>
                    </a:p>
                  </a:txBody>
                  <a:tcPr marL="61277" marR="61277" marT="61277" marB="61277" anchor="ctr" anchorCtr="0"/>
                </a:tc>
              </a:tr>
              <a:tr h="417195">
                <a:tc>
                  <a:txBody>
                    <a:bodyPr/>
                    <a:p>
                      <a:pPr marL="0" indent="0">
                        <a:lnSpc>
                          <a:spcPts val="1320"/>
                        </a:lnSpc>
                        <a:spcBef>
                          <a:spcPct val="0"/>
                        </a:spcBef>
                        <a:spcAft>
                          <a:spcPct val="0"/>
                        </a:spcAft>
                      </a:pPr>
                      <a:r>
                        <a:rPr sz="1600" b="1" i="0">
                          <a:solidFill>
                            <a:srgbClr val="333333"/>
                          </a:solidFill>
                          <a:latin typeface="Calibri" panose="020F0502020204030204" charset="0"/>
                          <a:ea typeface="Open Sans"/>
                          <a:cs typeface="Calibri" panose="020F0502020204030204" charset="0"/>
                        </a:rPr>
                        <a:t>Phạm vi nhiệt độ làm việc</a:t>
                      </a:r>
                      <a:endParaRPr sz="1600" b="1" i="0">
                        <a:solidFill>
                          <a:srgbClr val="333333"/>
                        </a:solidFill>
                        <a:latin typeface="Calibri" panose="020F0502020204030204" charset="0"/>
                        <a:ea typeface="Open Sans"/>
                        <a:cs typeface="Calibri" panose="020F0502020204030204" charset="0"/>
                      </a:endParaRPr>
                    </a:p>
                  </a:txBody>
                  <a:tcPr marL="61277" marR="61277" marT="61277" marB="61277" anchor="ctr" anchorCtr="0"/>
                </a:tc>
                <a:tc>
                  <a:txBody>
                    <a:bodyPr/>
                    <a:p>
                      <a:pPr marL="0" indent="0">
                        <a:lnSpc>
                          <a:spcPts val="1320"/>
                        </a:lnSpc>
                        <a:spcBef>
                          <a:spcPct val="0"/>
                        </a:spcBef>
                        <a:spcAft>
                          <a:spcPct val="0"/>
                        </a:spcAft>
                      </a:pPr>
                      <a:r>
                        <a:rPr sz="1600" b="0" i="0">
                          <a:solidFill>
                            <a:srgbClr val="333333"/>
                          </a:solidFill>
                          <a:latin typeface="Calibri" panose="020F0502020204030204" charset="0"/>
                          <a:ea typeface="Open Sans"/>
                          <a:cs typeface="Calibri" panose="020F0502020204030204" charset="0"/>
                        </a:rPr>
                        <a:t>-10 ℃～+60℃ (Điển hình)</a:t>
                      </a:r>
                      <a:endParaRPr sz="1600" b="0" i="0">
                        <a:solidFill>
                          <a:srgbClr val="333333"/>
                        </a:solidFill>
                        <a:latin typeface="Calibri" panose="020F0502020204030204" charset="0"/>
                        <a:ea typeface="Open Sans"/>
                        <a:cs typeface="Calibri" panose="020F0502020204030204" charset="0"/>
                      </a:endParaRPr>
                    </a:p>
                  </a:txBody>
                  <a:tcPr marL="61277" marR="61277" marT="61277" marB="61277" anchor="ctr" anchorCtr="0"/>
                </a:tc>
              </a:tr>
              <a:tr h="396875">
                <a:tc>
                  <a:txBody>
                    <a:bodyPr/>
                    <a:p>
                      <a:pPr marL="0" indent="0">
                        <a:lnSpc>
                          <a:spcPts val="1320"/>
                        </a:lnSpc>
                        <a:spcBef>
                          <a:spcPct val="0"/>
                        </a:spcBef>
                        <a:spcAft>
                          <a:spcPct val="0"/>
                        </a:spcAft>
                      </a:pPr>
                      <a:r>
                        <a:rPr sz="1600" b="1" i="0">
                          <a:solidFill>
                            <a:schemeClr val="tx1"/>
                          </a:solidFill>
                          <a:latin typeface="Calibri" panose="020F0502020204030204" charset="0"/>
                          <a:ea typeface="Open Sans"/>
                          <a:cs typeface="Calibri" panose="020F0502020204030204" charset="0"/>
                        </a:rPr>
                        <a:t>Phạm vi bước sóng</a:t>
                      </a:r>
                      <a:endParaRPr sz="1600" b="1" i="0">
                        <a:solidFill>
                          <a:schemeClr val="tx1"/>
                        </a:solidFill>
                        <a:latin typeface="Calibri" panose="020F0502020204030204" charset="0"/>
                        <a:ea typeface="Open Sans"/>
                        <a:cs typeface="Calibri" panose="020F0502020204030204" charset="0"/>
                      </a:endParaRPr>
                    </a:p>
                  </a:txBody>
                  <a:tcPr marL="61277" marR="61277" marT="61277" marB="61277" anchor="ctr" anchorCtr="0"/>
                </a:tc>
                <a:tc>
                  <a:txBody>
                    <a:bodyPr/>
                    <a:p>
                      <a:pPr marL="0" indent="0">
                        <a:lnSpc>
                          <a:spcPts val="1320"/>
                        </a:lnSpc>
                        <a:spcBef>
                          <a:spcPct val="0"/>
                        </a:spcBef>
                        <a:spcAft>
                          <a:spcPct val="0"/>
                        </a:spcAft>
                      </a:pPr>
                      <a:r>
                        <a:rPr sz="1600" b="0" i="0">
                          <a:solidFill>
                            <a:schemeClr val="tx1"/>
                          </a:solidFill>
                          <a:latin typeface="Calibri" panose="020F0502020204030204" charset="0"/>
                          <a:ea typeface="Open Sans"/>
                          <a:cs typeface="Calibri" panose="020F0502020204030204" charset="0"/>
                        </a:rPr>
                        <a:t>Băng tần C (1525nm-1565nm)</a:t>
                      </a:r>
                      <a:endParaRPr sz="1600" b="0" i="0">
                        <a:solidFill>
                          <a:schemeClr val="tx1"/>
                        </a:solidFill>
                        <a:latin typeface="Calibri" panose="020F0502020204030204" charset="0"/>
                        <a:ea typeface="Open Sans"/>
                        <a:cs typeface="Calibri" panose="020F0502020204030204" charset="0"/>
                      </a:endParaRPr>
                    </a:p>
                  </a:txBody>
                  <a:tcPr marL="61277" marR="61277" marT="61277" marB="61277" anchor="ctr" anchorCtr="0"/>
                </a:tc>
              </a:tr>
              <a:tr h="457200">
                <a:tc>
                  <a:txBody>
                    <a:bodyPr/>
                    <a:p>
                      <a:pPr marL="0" indent="0">
                        <a:lnSpc>
                          <a:spcPts val="1320"/>
                        </a:lnSpc>
                        <a:spcBef>
                          <a:spcPct val="0"/>
                        </a:spcBef>
                        <a:spcAft>
                          <a:spcPct val="0"/>
                        </a:spcAft>
                      </a:pPr>
                      <a:r>
                        <a:rPr sz="1600" b="1" i="0">
                          <a:solidFill>
                            <a:srgbClr val="333333"/>
                          </a:solidFill>
                          <a:latin typeface="Calibri" panose="020F0502020204030204" charset="0"/>
                          <a:ea typeface="Open Sans"/>
                          <a:cs typeface="Calibri" panose="020F0502020204030204" charset="0"/>
                        </a:rPr>
                        <a:t>Độ dốc phân tán tương đối</a:t>
                      </a:r>
                      <a:endParaRPr sz="1600" b="1" i="0">
                        <a:solidFill>
                          <a:srgbClr val="333333"/>
                        </a:solidFill>
                        <a:latin typeface="Calibri" panose="020F0502020204030204" charset="0"/>
                        <a:ea typeface="Open Sans"/>
                        <a:cs typeface="Calibri" panose="020F0502020204030204" charset="0"/>
                      </a:endParaRPr>
                    </a:p>
                  </a:txBody>
                  <a:tcPr marL="61277" marR="61277" marT="61277" marB="61277" anchor="ctr" anchorCtr="0"/>
                </a:tc>
                <a:tc>
                  <a:txBody>
                    <a:bodyPr/>
                    <a:p>
                      <a:pPr marL="0" indent="0">
                        <a:lnSpc>
                          <a:spcPts val="1320"/>
                        </a:lnSpc>
                        <a:spcBef>
                          <a:spcPct val="0"/>
                        </a:spcBef>
                        <a:spcAft>
                          <a:spcPct val="0"/>
                        </a:spcAft>
                      </a:pPr>
                      <a:r>
                        <a:rPr sz="1600" b="0" i="0">
                          <a:solidFill>
                            <a:srgbClr val="333333"/>
                          </a:solidFill>
                          <a:latin typeface="Calibri" panose="020F0502020204030204" charset="0"/>
                          <a:ea typeface="Open Sans"/>
                          <a:cs typeface="Calibri" panose="020F0502020204030204" charset="0"/>
                        </a:rPr>
                        <a:t>0,004±20%(nm-1)</a:t>
                      </a:r>
                      <a:endParaRPr sz="1600" b="0" i="0">
                        <a:solidFill>
                          <a:srgbClr val="333333"/>
                        </a:solidFill>
                        <a:latin typeface="Calibri" panose="020F0502020204030204" charset="0"/>
                        <a:ea typeface="Open Sans"/>
                        <a:cs typeface="Calibri" panose="020F0502020204030204" charset="0"/>
                      </a:endParaRPr>
                    </a:p>
                  </a:txBody>
                  <a:tcPr marL="61277" marR="61277" marT="61277" marB="61277" anchor="ctr" anchorCtr="0"/>
                </a:tc>
              </a:tr>
              <a:tr h="417195">
                <a:tc>
                  <a:txBody>
                    <a:bodyPr/>
                    <a:p>
                      <a:pPr marL="0" indent="0">
                        <a:lnSpc>
                          <a:spcPts val="1320"/>
                        </a:lnSpc>
                        <a:spcBef>
                          <a:spcPct val="0"/>
                        </a:spcBef>
                        <a:spcAft>
                          <a:spcPct val="0"/>
                        </a:spcAft>
                      </a:pPr>
                      <a:r>
                        <a:rPr sz="1600" b="1" i="0">
                          <a:solidFill>
                            <a:srgbClr val="333333"/>
                          </a:solidFill>
                          <a:latin typeface="Calibri" panose="020F0502020204030204" charset="0"/>
                          <a:ea typeface="Open Sans"/>
                          <a:cs typeface="Calibri" panose="020F0502020204030204" charset="0"/>
                        </a:rPr>
                        <a:t>Phân tán chế độ phân cực</a:t>
                      </a:r>
                      <a:endParaRPr sz="1600" b="1" i="0">
                        <a:solidFill>
                          <a:srgbClr val="333333"/>
                        </a:solidFill>
                        <a:latin typeface="Calibri" panose="020F0502020204030204" charset="0"/>
                        <a:ea typeface="Open Sans"/>
                        <a:cs typeface="Calibri" panose="020F0502020204030204" charset="0"/>
                      </a:endParaRPr>
                    </a:p>
                  </a:txBody>
                  <a:tcPr marL="61277" marR="61277" marT="61277" marB="61277" anchor="ctr" anchorCtr="0"/>
                </a:tc>
                <a:tc>
                  <a:txBody>
                    <a:bodyPr/>
                    <a:p>
                      <a:pPr marL="0" indent="0">
                        <a:lnSpc>
                          <a:spcPts val="1320"/>
                        </a:lnSpc>
                        <a:spcBef>
                          <a:spcPct val="0"/>
                        </a:spcBef>
                        <a:spcAft>
                          <a:spcPct val="0"/>
                        </a:spcAft>
                      </a:pPr>
                      <a:r>
                        <a:rPr sz="1600" b="0" i="0">
                          <a:solidFill>
                            <a:srgbClr val="333333"/>
                          </a:solidFill>
                          <a:latin typeface="Calibri" panose="020F0502020204030204" charset="0"/>
                          <a:ea typeface="Open Sans"/>
                          <a:cs typeface="Calibri" panose="020F0502020204030204" charset="0"/>
                        </a:rPr>
                        <a:t>≤ 1,0ps</a:t>
                      </a:r>
                      <a:endParaRPr sz="1600" b="0" i="0">
                        <a:solidFill>
                          <a:srgbClr val="333333"/>
                        </a:solidFill>
                        <a:latin typeface="Calibri" panose="020F0502020204030204" charset="0"/>
                        <a:ea typeface="Open Sans"/>
                        <a:cs typeface="Calibri" panose="020F0502020204030204" charset="0"/>
                      </a:endParaRPr>
                    </a:p>
                  </a:txBody>
                  <a:tcPr marL="61277" marR="61277" marT="61277" marB="61277" anchor="ctr" anchorCtr="0"/>
                </a:tc>
              </a:tr>
              <a:tr h="457200">
                <a:tc>
                  <a:txBody>
                    <a:bodyPr/>
                    <a:p>
                      <a:pPr marL="0" indent="0">
                        <a:lnSpc>
                          <a:spcPts val="1320"/>
                        </a:lnSpc>
                        <a:spcBef>
                          <a:spcPct val="0"/>
                        </a:spcBef>
                        <a:spcAft>
                          <a:spcPct val="0"/>
                        </a:spcAft>
                      </a:pPr>
                      <a:r>
                        <a:rPr sz="1600" b="1" i="0">
                          <a:solidFill>
                            <a:srgbClr val="000000"/>
                          </a:solidFill>
                          <a:latin typeface="Calibri" panose="020F0502020204030204" charset="0"/>
                          <a:ea typeface="Open Sans"/>
                          <a:cs typeface="Calibri" panose="020F0502020204030204" charset="0"/>
                        </a:rPr>
                        <a:t>Cô</a:t>
                      </a:r>
                      <a:r>
                        <a:rPr sz="1600" b="1" i="0">
                          <a:solidFill>
                            <a:srgbClr val="333333"/>
                          </a:solidFill>
                          <a:latin typeface="Calibri" panose="020F0502020204030204" charset="0"/>
                          <a:ea typeface="Open Sans"/>
                          <a:cs typeface="Calibri" panose="020F0502020204030204" charset="0"/>
                        </a:rPr>
                        <a:t>ng suất quang đầu vào sóng đơn danh nghĩa</a:t>
                      </a:r>
                      <a:endParaRPr sz="1600" b="1" i="0">
                        <a:solidFill>
                          <a:srgbClr val="333333"/>
                        </a:solidFill>
                        <a:latin typeface="Calibri" panose="020F0502020204030204" charset="0"/>
                        <a:ea typeface="Open Sans"/>
                        <a:cs typeface="Calibri" panose="020F0502020204030204" charset="0"/>
                      </a:endParaRPr>
                    </a:p>
                  </a:txBody>
                  <a:tcPr marL="61277" marR="61277" marT="61277" marB="61277" anchor="ctr" anchorCtr="0"/>
                </a:tc>
                <a:tc>
                  <a:txBody>
                    <a:bodyPr/>
                    <a:p>
                      <a:pPr marL="0" indent="0">
                        <a:lnSpc>
                          <a:spcPts val="1320"/>
                        </a:lnSpc>
                        <a:spcBef>
                          <a:spcPct val="0"/>
                        </a:spcBef>
                        <a:spcAft>
                          <a:spcPct val="0"/>
                        </a:spcAft>
                      </a:pPr>
                      <a:r>
                        <a:rPr sz="1600" b="0" i="0">
                          <a:solidFill>
                            <a:srgbClr val="333333"/>
                          </a:solidFill>
                          <a:latin typeface="Calibri" panose="020F0502020204030204" charset="0"/>
                          <a:ea typeface="Open Sans"/>
                          <a:cs typeface="Calibri" panose="020F0502020204030204" charset="0"/>
                        </a:rPr>
                        <a:t>≤ 0dBm</a:t>
                      </a:r>
                      <a:endParaRPr sz="1600" b="0" i="0">
                        <a:solidFill>
                          <a:srgbClr val="333333"/>
                        </a:solidFill>
                        <a:latin typeface="Calibri" panose="020F0502020204030204" charset="0"/>
                        <a:ea typeface="Open Sans"/>
                        <a:cs typeface="Calibri" panose="020F0502020204030204" charset="0"/>
                      </a:endParaRPr>
                    </a:p>
                  </a:txBody>
                  <a:tcPr marL="61277" marR="61277" marT="61277" marB="61277" anchor="ctr" anchorCtr="0"/>
                </a:tc>
              </a:tr>
              <a:tr h="457200">
                <a:tc>
                  <a:txBody>
                    <a:bodyPr/>
                    <a:p>
                      <a:pPr marL="0" indent="0">
                        <a:lnSpc>
                          <a:spcPts val="1320"/>
                        </a:lnSpc>
                        <a:spcBef>
                          <a:spcPct val="0"/>
                        </a:spcBef>
                        <a:spcAft>
                          <a:spcPct val="0"/>
                        </a:spcAft>
                      </a:pPr>
                      <a:r>
                        <a:rPr sz="1600" b="1" i="0">
                          <a:solidFill>
                            <a:srgbClr val="333333"/>
                          </a:solidFill>
                          <a:latin typeface="Calibri" panose="020F0502020204030204" charset="0"/>
                          <a:ea typeface="Open Sans"/>
                          <a:cs typeface="Calibri" panose="020F0502020204030204" charset="0"/>
                        </a:rPr>
                        <a:t>Số khe cắm đã chiếm dụng</a:t>
                      </a:r>
                      <a:endParaRPr sz="1600" b="1" i="0">
                        <a:solidFill>
                          <a:srgbClr val="333333"/>
                        </a:solidFill>
                        <a:latin typeface="Calibri" panose="020F0502020204030204" charset="0"/>
                        <a:ea typeface="Open Sans"/>
                        <a:cs typeface="Calibri" panose="020F0502020204030204" charset="0"/>
                      </a:endParaRPr>
                    </a:p>
                  </a:txBody>
                  <a:tcPr marL="61277" marR="61277" marT="61277" marB="61277" anchor="ctr" anchorCtr="0"/>
                </a:tc>
                <a:tc>
                  <a:txBody>
                    <a:bodyPr/>
                    <a:p>
                      <a:pPr marL="0" indent="0">
                        <a:lnSpc>
                          <a:spcPts val="1320"/>
                        </a:lnSpc>
                        <a:spcBef>
                          <a:spcPct val="0"/>
                        </a:spcBef>
                        <a:spcAft>
                          <a:spcPct val="0"/>
                        </a:spcAft>
                      </a:pPr>
                      <a:r>
                        <a:rPr sz="1600" b="0" i="0">
                          <a:solidFill>
                            <a:srgbClr val="333333"/>
                          </a:solidFill>
                          <a:latin typeface="Calibri" panose="020F0502020204030204" charset="0"/>
                          <a:ea typeface="Open Sans"/>
                          <a:cs typeface="Calibri" panose="020F0502020204030204" charset="0"/>
                        </a:rPr>
                        <a:t>1 khe</a:t>
                      </a:r>
                      <a:endParaRPr sz="1600" b="0" i="0">
                        <a:solidFill>
                          <a:srgbClr val="333333"/>
                        </a:solidFill>
                        <a:latin typeface="Calibri" panose="020F0502020204030204" charset="0"/>
                        <a:ea typeface="Open Sans"/>
                        <a:cs typeface="Calibri" panose="020F0502020204030204" charset="0"/>
                      </a:endParaRPr>
                    </a:p>
                  </a:txBody>
                  <a:tcPr marL="61277" marR="61277" marT="61277" marB="61277" anchor="ctr" anchorCtr="0"/>
                </a:tc>
              </a:tr>
              <a:tr h="396875">
                <a:tc>
                  <a:txBody>
                    <a:bodyPr/>
                    <a:p>
                      <a:pPr marL="0" indent="0">
                        <a:lnSpc>
                          <a:spcPts val="1320"/>
                        </a:lnSpc>
                        <a:spcBef>
                          <a:spcPct val="0"/>
                        </a:spcBef>
                        <a:spcAft>
                          <a:spcPct val="0"/>
                        </a:spcAft>
                      </a:pPr>
                      <a:r>
                        <a:rPr sz="1600" b="1" i="0">
                          <a:solidFill>
                            <a:srgbClr val="333333"/>
                          </a:solidFill>
                          <a:latin typeface="Calibri" panose="020F0502020204030204" charset="0"/>
                          <a:ea typeface="Open Sans"/>
                          <a:cs typeface="Calibri" panose="020F0502020204030204" charset="0"/>
                        </a:rPr>
                        <a:t>Phạm vi nhiệt độ lưu trữ</a:t>
                      </a:r>
                      <a:endParaRPr sz="1600" b="1" i="0">
                        <a:solidFill>
                          <a:srgbClr val="333333"/>
                        </a:solidFill>
                        <a:latin typeface="Calibri" panose="020F0502020204030204" charset="0"/>
                        <a:ea typeface="Open Sans"/>
                        <a:cs typeface="Calibri" panose="020F0502020204030204" charset="0"/>
                      </a:endParaRPr>
                    </a:p>
                  </a:txBody>
                  <a:tcPr marL="61277" marR="61277" marT="61277" marB="61277" anchor="ctr" anchorCtr="0"/>
                </a:tc>
                <a:tc>
                  <a:txBody>
                    <a:bodyPr/>
                    <a:p>
                      <a:pPr marL="0" indent="0">
                        <a:lnSpc>
                          <a:spcPts val="1320"/>
                        </a:lnSpc>
                        <a:spcBef>
                          <a:spcPct val="0"/>
                        </a:spcBef>
                        <a:spcAft>
                          <a:spcPct val="0"/>
                        </a:spcAft>
                      </a:pPr>
                      <a:r>
                        <a:rPr sz="1600" b="0" i="0">
                          <a:solidFill>
                            <a:srgbClr val="333333"/>
                          </a:solidFill>
                          <a:latin typeface="Calibri" panose="020F0502020204030204" charset="0"/>
                          <a:ea typeface="Open Sans"/>
                          <a:cs typeface="Calibri" panose="020F0502020204030204" charset="0"/>
                        </a:rPr>
                        <a:t>-40℃～+85℃</a:t>
                      </a:r>
                      <a:endParaRPr sz="1600" b="0" i="0">
                        <a:solidFill>
                          <a:srgbClr val="333333"/>
                        </a:solidFill>
                        <a:latin typeface="Calibri" panose="020F0502020204030204" charset="0"/>
                        <a:ea typeface="Open Sans"/>
                        <a:cs typeface="Calibri" panose="020F0502020204030204" charset="0"/>
                      </a:endParaRPr>
                    </a:p>
                  </a:txBody>
                  <a:tcPr marL="61277" marR="61277" marT="61277" marB="61277" anchor="ctr" anchorCtr="0"/>
                </a:tc>
              </a:tr>
            </a:tbl>
          </a:graphicData>
        </a:graphic>
      </p:graphicFrame>
      <p:sp>
        <p:nvSpPr>
          <p:cNvPr id="8" name="Text Box 7"/>
          <p:cNvSpPr txBox="1"/>
          <p:nvPr/>
        </p:nvSpPr>
        <p:spPr>
          <a:xfrm>
            <a:off x="642620" y="68580"/>
            <a:ext cx="10665460" cy="768350"/>
          </a:xfrm>
          <a:prstGeom prst="rect">
            <a:avLst/>
          </a:prstGeom>
          <a:noFill/>
        </p:spPr>
        <p:txBody>
          <a:bodyPr wrap="square" rtlCol="0">
            <a:noAutofit/>
          </a:bodyPr>
          <a:p>
            <a:r>
              <a:rPr lang="vi-VN" altLang="en-US" sz="2400" b="1">
                <a:solidFill>
                  <a:srgbClr val="1F5CAA"/>
                </a:solidFill>
                <a:latin typeface="Readex Pro" pitchFamily="2" charset="-78"/>
                <a:cs typeface="Readex Pro" pitchFamily="2" charset="-78"/>
              </a:rPr>
              <a:t>5. Mô-đun bù phân tán thụ động dựa trên DCM 120km, tổn thất thấp 11,5dB, đầu nối LC/UPC</a:t>
            </a:r>
            <a:endParaRPr lang="vi-VN" altLang="en-US" sz="2400" b="1">
              <a:solidFill>
                <a:srgbClr val="1F5CAA"/>
              </a:solidFill>
              <a:latin typeface="Readex Pro" pitchFamily="2" charset="-78"/>
              <a:cs typeface="Readex Pro" pitchFamily="2" charset="-78"/>
            </a:endParaRPr>
          </a:p>
        </p:txBody>
      </p:sp>
      <p:sp>
        <p:nvSpPr>
          <p:cNvPr id="9" name="Text Box 8"/>
          <p:cNvSpPr txBox="1"/>
          <p:nvPr/>
        </p:nvSpPr>
        <p:spPr>
          <a:xfrm>
            <a:off x="8462010" y="4349115"/>
            <a:ext cx="3613785" cy="521970"/>
          </a:xfrm>
          <a:prstGeom prst="rect">
            <a:avLst/>
          </a:prstGeom>
          <a:noFill/>
        </p:spPr>
        <p:txBody>
          <a:bodyPr wrap="square" rtlCol="0">
            <a:spAutoFit/>
          </a:bodyPr>
          <a:p>
            <a:r>
              <a:rPr lang="vi-VN" altLang="en-US" sz="2800" b="1">
                <a:solidFill>
                  <a:srgbClr val="FF0000"/>
                </a:solidFill>
              </a:rPr>
              <a:t>Giá: 30.</a:t>
            </a:r>
            <a:r>
              <a:rPr lang="vi-VN" altLang="en-US" sz="2800" b="1">
                <a:solidFill>
                  <a:srgbClr val="FF0000"/>
                </a:solidFill>
              </a:rPr>
              <a:t>526.500 vnđ</a:t>
            </a:r>
            <a:endParaRPr lang="vi-VN" altLang="en-US" sz="2800" b="1">
              <a:solidFill>
                <a:srgbClr val="FF0000"/>
              </a:solidFill>
            </a:endParaRPr>
          </a:p>
        </p:txBody>
      </p:sp>
      <p:pic>
        <p:nvPicPr>
          <p:cNvPr id="2" name="Picture 1"/>
          <p:cNvPicPr>
            <a:picLocks noChangeAspect="1"/>
          </p:cNvPicPr>
          <p:nvPr/>
        </p:nvPicPr>
        <p:blipFill>
          <a:blip r:embed="rId2"/>
          <a:stretch>
            <a:fillRect/>
          </a:stretch>
        </p:blipFill>
        <p:spPr>
          <a:xfrm>
            <a:off x="8462645" y="1872615"/>
            <a:ext cx="3613150" cy="2476500"/>
          </a:xfrm>
          <a:prstGeom prst="rect">
            <a:avLst/>
          </a:prstGeom>
        </p:spPr>
      </p:pic>
      <p:sp>
        <p:nvSpPr>
          <p:cNvPr id="7" name="Rectangles 6"/>
          <p:cNvSpPr/>
          <p:nvPr/>
        </p:nvSpPr>
        <p:spPr>
          <a:xfrm>
            <a:off x="2450465" y="1502410"/>
            <a:ext cx="1431925" cy="414020"/>
          </a:xfrm>
          <a:prstGeom prst="rect">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 name="Rectangles 2"/>
          <p:cNvSpPr/>
          <p:nvPr/>
        </p:nvSpPr>
        <p:spPr>
          <a:xfrm>
            <a:off x="2450465" y="1916430"/>
            <a:ext cx="1431925" cy="414020"/>
          </a:xfrm>
          <a:prstGeom prst="rect">
            <a:avLst/>
          </a:prstGeom>
          <a:noFill/>
          <a:ln w="28575" cmpd="sng">
            <a:solidFill>
              <a:schemeClr val="accent2"/>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642620" y="142875"/>
            <a:ext cx="8148320" cy="539115"/>
          </a:xfrm>
          <a:prstGeom prst="rect">
            <a:avLst/>
          </a:prstGeom>
          <a:noFill/>
        </p:spPr>
        <p:txBody>
          <a:bodyPr wrap="square" rtlCol="0">
            <a:noAutofit/>
          </a:bodyPr>
          <a:p>
            <a:r>
              <a:rPr lang="vi-VN" altLang="en-US" sz="2800" b="1">
                <a:solidFill>
                  <a:srgbClr val="1F5CAA"/>
                </a:solidFill>
                <a:latin typeface="Readex Pro" pitchFamily="2" charset="-78"/>
                <a:cs typeface="Readex Pro" pitchFamily="2" charset="-78"/>
              </a:rPr>
              <a:t>6. Máy Thu Quang Đường Tới FWR-8235A </a:t>
            </a:r>
            <a:endParaRPr lang="vi-VN" altLang="en-US" sz="2800" b="1">
              <a:solidFill>
                <a:srgbClr val="1F5CAA"/>
              </a:solidFill>
              <a:latin typeface="Readex Pro" pitchFamily="2" charset="-78"/>
              <a:cs typeface="Readex Pro" pitchFamily="2" charset="-78"/>
            </a:endParaRPr>
          </a:p>
        </p:txBody>
      </p:sp>
      <p:graphicFrame>
        <p:nvGraphicFramePr>
          <p:cNvPr id="2" name="Table 1"/>
          <p:cNvGraphicFramePr/>
          <p:nvPr>
            <p:custDataLst>
              <p:tags r:id="rId1"/>
            </p:custDataLst>
          </p:nvPr>
        </p:nvGraphicFramePr>
        <p:xfrm>
          <a:off x="130175" y="1277620"/>
          <a:ext cx="6966585" cy="5504815"/>
        </p:xfrm>
        <a:graphic>
          <a:graphicData uri="http://schemas.openxmlformats.org/drawingml/2006/table">
            <a:tbl>
              <a:tblPr firstRow="1" bandRow="1">
                <a:tableStyleId>{5C22544A-7EE6-4342-B048-85BDC9FD1C3A}</a:tableStyleId>
              </a:tblPr>
              <a:tblGrid>
                <a:gridCol w="1249680"/>
                <a:gridCol w="5716905"/>
              </a:tblGrid>
              <a:tr h="600075">
                <a:tc>
                  <a:txBody>
                    <a:bodyPr/>
                    <a:p>
                      <a:pPr>
                        <a:buNone/>
                      </a:pPr>
                      <a:r>
                        <a:rPr lang="vi-VN" altLang="en-US"/>
                        <a:t>Thông </a:t>
                      </a:r>
                      <a:r>
                        <a:rPr lang="vi-VN" altLang="en-US"/>
                        <a:t>số</a:t>
                      </a:r>
                      <a:endParaRPr lang="vi-VN" altLang="en-US"/>
                    </a:p>
                  </a:txBody>
                  <a:tcPr/>
                </a:tc>
                <a:tc>
                  <a:txBody>
                    <a:bodyPr/>
                    <a:p>
                      <a:pPr>
                        <a:buNone/>
                      </a:pPr>
                      <a:r>
                        <a:rPr lang="vi-VN" altLang="en-US"/>
                        <a:t>Giải </a:t>
                      </a:r>
                      <a:r>
                        <a:rPr lang="vi-VN" altLang="en-US"/>
                        <a:t>thích</a:t>
                      </a:r>
                      <a:endParaRPr lang="vi-VN" altLang="en-US"/>
                    </a:p>
                  </a:txBody>
                  <a:tcPr/>
                </a:tc>
              </a:tr>
              <a:tr h="914400">
                <a:tc>
                  <a:txBody>
                    <a:bodyPr/>
                    <a:p>
                      <a:pPr>
                        <a:buNone/>
                      </a:pPr>
                      <a:r>
                        <a:rPr lang="vi-VN" altLang="en-US">
                          <a:latin typeface="Calibri" panose="020F0502020204030204" charset="0"/>
                          <a:cs typeface="Calibri" panose="020F0502020204030204" charset="0"/>
                        </a:rPr>
                        <a:t>Bước sóng</a:t>
                      </a:r>
                      <a:endParaRPr lang="vi-VN" altLang="en-US">
                        <a:latin typeface="Calibri" panose="020F0502020204030204" charset="0"/>
                        <a:cs typeface="Calibri" panose="020F0502020204030204" charset="0"/>
                      </a:endParaRPr>
                    </a:p>
                  </a:txBody>
                  <a:tcPr/>
                </a:tc>
                <a:tc>
                  <a:txBody>
                    <a:bodyPr/>
                    <a:p>
                      <a:pPr marL="0" indent="0" algn="just">
                        <a:lnSpc>
                          <a:spcPct val="150000"/>
                        </a:lnSpc>
                        <a:spcBef>
                          <a:spcPct val="0"/>
                        </a:spcBef>
                        <a:spcAft>
                          <a:spcPts val="600"/>
                        </a:spcAft>
                        <a:buFont typeface="Arial" panose="020B0604020202020204"/>
                        <a:buNone/>
                      </a:pPr>
                      <a:r>
                        <a:rPr lang="en-US" sz="1800">
                          <a:sym typeface="+mn-ea"/>
                        </a:rPr>
                        <a:t>Hoạt động trong khoảng bước sóng quang từ </a:t>
                      </a:r>
                      <a:r>
                        <a:rPr lang="en-US" sz="1800" b="1">
                          <a:solidFill>
                            <a:srgbClr val="FF0000"/>
                          </a:solidFill>
                          <a:sym typeface="+mn-ea"/>
                        </a:rPr>
                        <a:t>1100 ~ 1600nm</a:t>
                      </a:r>
                      <a:endParaRPr lang="en-US" sz="1800" b="1">
                        <a:solidFill>
                          <a:srgbClr val="FF0000"/>
                        </a:solidFill>
                        <a:sym typeface="+mn-ea"/>
                      </a:endParaRPr>
                    </a:p>
                  </a:txBody>
                  <a:tcPr/>
                </a:tc>
              </a:tr>
              <a:tr h="600075">
                <a:tc>
                  <a:txBody>
                    <a:bodyPr/>
                    <a:p>
                      <a:pPr>
                        <a:buNone/>
                      </a:pPr>
                      <a:r>
                        <a:rPr lang="vi-VN" altLang="en-US">
                          <a:latin typeface="Calibri" panose="020F0502020204030204" charset="0"/>
                          <a:cs typeface="Calibri" panose="020F0502020204030204" charset="0"/>
                        </a:rPr>
                        <a:t>Tần số</a:t>
                      </a:r>
                      <a:endParaRPr lang="vi-VN" altLang="en-US">
                        <a:latin typeface="Calibri" panose="020F0502020204030204" charset="0"/>
                        <a:cs typeface="Calibri" panose="020F0502020204030204" charset="0"/>
                      </a:endParaRPr>
                    </a:p>
                  </a:txBody>
                  <a:tcPr/>
                </a:tc>
                <a:tc>
                  <a:txBody>
                    <a:bodyPr/>
                    <a:p>
                      <a:pPr marL="0" indent="0" algn="just">
                        <a:lnSpc>
                          <a:spcPct val="150000"/>
                        </a:lnSpc>
                        <a:spcBef>
                          <a:spcPct val="0"/>
                        </a:spcBef>
                        <a:spcAft>
                          <a:spcPts val="600"/>
                        </a:spcAft>
                        <a:buNone/>
                      </a:pPr>
                      <a:r>
                        <a:rPr lang="en-US" sz="1800">
                          <a:sym typeface="+mn-ea"/>
                        </a:rPr>
                        <a:t>Tần số hoạt động trong khoảng từ</a:t>
                      </a:r>
                      <a:r>
                        <a:rPr lang="vi-VN" altLang="en-US" sz="1800">
                          <a:sym typeface="+mn-ea"/>
                        </a:rPr>
                        <a:t> </a:t>
                      </a:r>
                      <a:r>
                        <a:rPr lang="en-US" sz="1800">
                          <a:sym typeface="+mn-ea"/>
                        </a:rPr>
                        <a:t>45~862</a:t>
                      </a:r>
                      <a:r>
                        <a:rPr lang="vi-VN" altLang="en-US" sz="1800">
                          <a:sym typeface="+mn-ea"/>
                        </a:rPr>
                        <a:t>MHz</a:t>
                      </a:r>
                      <a:endParaRPr lang="vi-VN" altLang="en-US" sz="1800">
                        <a:sym typeface="+mn-ea"/>
                      </a:endParaRPr>
                    </a:p>
                  </a:txBody>
                  <a:tcPr/>
                </a:tc>
              </a:tr>
              <a:tr h="745490">
                <a:tc>
                  <a:txBody>
                    <a:bodyPr/>
                    <a:p>
                      <a:pPr>
                        <a:buNone/>
                      </a:pPr>
                      <a:r>
                        <a:rPr lang="vi-VN" altLang="en-US">
                          <a:latin typeface="Calibri" panose="020F0502020204030204" charset="0"/>
                          <a:cs typeface="Calibri" panose="020F0502020204030204" charset="0"/>
                        </a:rPr>
                        <a:t>Điện áp vào</a:t>
                      </a:r>
                      <a:endParaRPr lang="vi-VN" altLang="en-US">
                        <a:latin typeface="Calibri" panose="020F0502020204030204" charset="0"/>
                        <a:cs typeface="Calibri" panose="020F0502020204030204" charset="0"/>
                      </a:endParaRPr>
                    </a:p>
                  </a:txBody>
                  <a:tcPr/>
                </a:tc>
                <a:tc>
                  <a:txBody>
                    <a:bodyPr/>
                    <a:p>
                      <a:pPr marL="0" indent="0" algn="just">
                        <a:lnSpc>
                          <a:spcPct val="150000"/>
                        </a:lnSpc>
                        <a:spcBef>
                          <a:spcPct val="0"/>
                        </a:spcBef>
                        <a:spcAft>
                          <a:spcPts val="600"/>
                        </a:spcAft>
                        <a:buNone/>
                      </a:pPr>
                      <a:r>
                        <a:rPr lang="en-US" sz="1800">
                          <a:sym typeface="+mn-ea"/>
                        </a:rPr>
                        <a:t>Mức điện áp quang đầu vào là -</a:t>
                      </a:r>
                      <a:r>
                        <a:rPr lang="vi-VN" altLang="en-US" sz="1800">
                          <a:sym typeface="+mn-ea"/>
                        </a:rPr>
                        <a:t>7</a:t>
                      </a:r>
                      <a:r>
                        <a:rPr lang="en-US" sz="1800">
                          <a:sym typeface="+mn-ea"/>
                        </a:rPr>
                        <a:t>dBm ~ +2dBm</a:t>
                      </a:r>
                      <a:endParaRPr lang="en-US"/>
                    </a:p>
                  </a:txBody>
                  <a:tcPr/>
                </a:tc>
              </a:tr>
              <a:tr h="600710">
                <a:tc>
                  <a:txBody>
                    <a:bodyPr/>
                    <a:p>
                      <a:pPr>
                        <a:buNone/>
                      </a:pPr>
                      <a:r>
                        <a:rPr lang="vi-VN" altLang="en-US">
                          <a:latin typeface="Calibri" panose="020F0502020204030204" charset="0"/>
                          <a:cs typeface="Calibri" panose="020F0502020204030204" charset="0"/>
                        </a:rPr>
                        <a:t>Trở </a:t>
                      </a:r>
                      <a:r>
                        <a:rPr lang="vi-VN" altLang="en-US">
                          <a:latin typeface="Calibri" panose="020F0502020204030204" charset="0"/>
                          <a:cs typeface="Calibri" panose="020F0502020204030204" charset="0"/>
                        </a:rPr>
                        <a:t>kháng</a:t>
                      </a:r>
                      <a:endParaRPr lang="vi-VN" altLang="en-US">
                        <a:latin typeface="Calibri" panose="020F0502020204030204" charset="0"/>
                        <a:cs typeface="Calibri" panose="020F0502020204030204" charset="0"/>
                      </a:endParaRPr>
                    </a:p>
                  </a:txBody>
                  <a:tcPr/>
                </a:tc>
                <a:tc>
                  <a:txBody>
                    <a:bodyPr/>
                    <a:p>
                      <a:pPr marL="0" indent="0" algn="just">
                        <a:lnSpc>
                          <a:spcPct val="150000"/>
                        </a:lnSpc>
                        <a:spcBef>
                          <a:spcPct val="0"/>
                        </a:spcBef>
                        <a:spcAft>
                          <a:spcPts val="600"/>
                        </a:spcAft>
                        <a:buNone/>
                      </a:pPr>
                      <a:r>
                        <a:rPr lang="en-US" sz="1800">
                          <a:sym typeface="+mn-ea"/>
                        </a:rPr>
                        <a:t>Trở kháng 75 ohms</a:t>
                      </a:r>
                      <a:endParaRPr lang="en-US"/>
                    </a:p>
                  </a:txBody>
                  <a:tcPr/>
                </a:tc>
              </a:tr>
              <a:tr h="841375">
                <a:tc>
                  <a:txBody>
                    <a:bodyPr/>
                    <a:p>
                      <a:pPr>
                        <a:buNone/>
                      </a:pPr>
                      <a:r>
                        <a:rPr lang="vi-VN" altLang="en-US">
                          <a:latin typeface="Calibri" panose="020F0502020204030204" charset="0"/>
                          <a:cs typeface="Calibri" panose="020F0502020204030204" charset="0"/>
                        </a:rPr>
                        <a:t>Hiển thị</a:t>
                      </a:r>
                      <a:endParaRPr lang="vi-VN" altLang="en-US">
                        <a:latin typeface="Calibri" panose="020F0502020204030204" charset="0"/>
                        <a:cs typeface="Calibri" panose="020F0502020204030204" charset="0"/>
                      </a:endParaRPr>
                    </a:p>
                  </a:txBody>
                  <a:tcPr/>
                </a:tc>
                <a:tc>
                  <a:txBody>
                    <a:bodyPr/>
                    <a:p>
                      <a:pPr marL="0" indent="0" algn="just">
                        <a:lnSpc>
                          <a:spcPct val="150000"/>
                        </a:lnSpc>
                        <a:spcBef>
                          <a:spcPct val="0"/>
                        </a:spcBef>
                        <a:spcAft>
                          <a:spcPts val="600"/>
                        </a:spcAft>
                        <a:buNone/>
                      </a:pPr>
                      <a:r>
                        <a:rPr lang="en-US" sz="1800">
                          <a:sym typeface="+mn-ea"/>
                        </a:rPr>
                        <a:t>Màn hình VFD phía trước hiển thị các thông số hoạt động</a:t>
                      </a:r>
                      <a:endParaRPr lang="en-US"/>
                    </a:p>
                  </a:txBody>
                  <a:tcPr/>
                </a:tc>
              </a:tr>
            </a:tbl>
          </a:graphicData>
        </a:graphic>
      </p:graphicFrame>
      <p:sp>
        <p:nvSpPr>
          <p:cNvPr id="7" name="Rectangles 6"/>
          <p:cNvSpPr/>
          <p:nvPr/>
        </p:nvSpPr>
        <p:spPr>
          <a:xfrm>
            <a:off x="4338955" y="2820670"/>
            <a:ext cx="2110740" cy="511175"/>
          </a:xfrm>
          <a:prstGeom prst="rect">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7468235" y="1918335"/>
            <a:ext cx="4540885" cy="2315845"/>
          </a:xfrm>
          <a:prstGeom prst="rect">
            <a:avLst/>
          </a:prstGeom>
        </p:spPr>
      </p:pic>
      <p:sp>
        <p:nvSpPr>
          <p:cNvPr id="9" name="Text Box 8"/>
          <p:cNvSpPr txBox="1"/>
          <p:nvPr/>
        </p:nvSpPr>
        <p:spPr>
          <a:xfrm>
            <a:off x="7931785" y="4773295"/>
            <a:ext cx="3613785" cy="521970"/>
          </a:xfrm>
          <a:prstGeom prst="rect">
            <a:avLst/>
          </a:prstGeom>
          <a:noFill/>
        </p:spPr>
        <p:txBody>
          <a:bodyPr wrap="square" rtlCol="0">
            <a:spAutoFit/>
          </a:bodyPr>
          <a:p>
            <a:r>
              <a:rPr lang="vi-VN" altLang="en-US" sz="2800" b="1">
                <a:solidFill>
                  <a:srgbClr val="FF0000"/>
                </a:solidFill>
              </a:rPr>
              <a:t>Giá: 28.000.</a:t>
            </a:r>
            <a:r>
              <a:rPr lang="vi-VN" altLang="en-US" sz="2800" b="1">
                <a:solidFill>
                  <a:srgbClr val="FF0000"/>
                </a:solidFill>
              </a:rPr>
              <a:t>000 vnđ</a:t>
            </a:r>
            <a:endParaRPr lang="vi-VN" altLang="en-US" sz="2800" b="1">
              <a:solidFill>
                <a:srgbClr val="FF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ltLang="en-US"/>
              <a:t>Thành </a:t>
            </a:r>
            <a:r>
              <a:rPr lang="vi-VN" altLang="en-US"/>
              <a:t>viên:</a:t>
            </a:r>
            <a:endParaRPr lang="vi-VN" altLang="en-US"/>
          </a:p>
        </p:txBody>
      </p:sp>
      <p:sp>
        <p:nvSpPr>
          <p:cNvPr id="3" name="Content Placeholder 2"/>
          <p:cNvSpPr>
            <a:spLocks noGrp="1"/>
          </p:cNvSpPr>
          <p:nvPr>
            <p:ph idx="1"/>
          </p:nvPr>
        </p:nvSpPr>
        <p:spPr>
          <a:xfrm>
            <a:off x="838200" y="1252855"/>
            <a:ext cx="10515600" cy="4351338"/>
          </a:xfrm>
        </p:spPr>
        <p:txBody>
          <a:bodyPr>
            <a:normAutofit/>
          </a:bodyPr>
          <a:lstStyle/>
          <a:p>
            <a:pPr marL="457200" indent="-457200">
              <a:buAutoNum type="arabicPeriod"/>
            </a:pPr>
            <a:r>
              <a:rPr lang="vi-VN" altLang="en-US" sz="3600">
                <a:solidFill>
                  <a:srgbClr val="00AFEF"/>
                </a:solidFill>
              </a:rPr>
              <a:t> Lê Thành Đạt B2104416</a:t>
            </a:r>
            <a:endParaRPr lang="vi-VN" altLang="en-US" sz="3600">
              <a:solidFill>
                <a:srgbClr val="00AFEF"/>
              </a:solidFill>
            </a:endParaRPr>
          </a:p>
          <a:p>
            <a:pPr marL="457200" indent="-457200">
              <a:buAutoNum type="arabicPeriod"/>
            </a:pPr>
            <a:r>
              <a:rPr lang="vi-VN" altLang="en-US" sz="3600">
                <a:solidFill>
                  <a:srgbClr val="00AFEF"/>
                </a:solidFill>
              </a:rPr>
              <a:t> Lê Nhựt Duy B2104474</a:t>
            </a:r>
            <a:endParaRPr lang="vi-VN" altLang="en-US" sz="3600">
              <a:solidFill>
                <a:srgbClr val="00AFEF"/>
              </a:solidFill>
            </a:endParaRPr>
          </a:p>
          <a:p>
            <a:pPr marL="457200" indent="-457200">
              <a:buAutoNum type="arabicPeriod"/>
            </a:pPr>
            <a:r>
              <a:rPr lang="vi-VN" altLang="en-US" sz="3600">
                <a:solidFill>
                  <a:srgbClr val="00AFEF"/>
                </a:solidFill>
              </a:rPr>
              <a:t> Trần Đình Mẫn B2110649</a:t>
            </a:r>
            <a:endParaRPr lang="vi-VN" altLang="en-US" sz="3600">
              <a:solidFill>
                <a:srgbClr val="00AFEF"/>
              </a:solidFill>
            </a:endParaRPr>
          </a:p>
          <a:p>
            <a:pPr marL="457200" indent="-457200">
              <a:buAutoNum type="arabicPeriod"/>
            </a:pPr>
            <a:r>
              <a:rPr lang="vi-VN" altLang="en-US" sz="3600">
                <a:solidFill>
                  <a:srgbClr val="00AFEF"/>
                </a:solidFill>
              </a:rPr>
              <a:t> Lê Quốc Thành B2110659</a:t>
            </a:r>
            <a:endParaRPr lang="vi-VN" altLang="en-US" sz="3600">
              <a:solidFill>
                <a:srgbClr val="00AFE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642620" y="142875"/>
            <a:ext cx="8148320" cy="539115"/>
          </a:xfrm>
          <a:prstGeom prst="rect">
            <a:avLst/>
          </a:prstGeom>
          <a:noFill/>
        </p:spPr>
        <p:txBody>
          <a:bodyPr wrap="square" rtlCol="0">
            <a:noAutofit/>
          </a:bodyPr>
          <a:p>
            <a:r>
              <a:rPr lang="vi-VN" altLang="en-US" sz="2800" b="1">
                <a:solidFill>
                  <a:srgbClr val="1F5CAA"/>
                </a:solidFill>
                <a:latin typeface="Readex Pro" pitchFamily="2" charset="-78"/>
                <a:cs typeface="Readex Pro" pitchFamily="2" charset="-78"/>
              </a:rPr>
              <a:t>7. Đầu nối SC và </a:t>
            </a:r>
            <a:r>
              <a:rPr lang="vi-VN" altLang="en-US" sz="2800" b="1">
                <a:solidFill>
                  <a:srgbClr val="1F5CAA"/>
                </a:solidFill>
                <a:latin typeface="Readex Pro" pitchFamily="2" charset="-78"/>
                <a:cs typeface="Readex Pro" pitchFamily="2" charset="-78"/>
              </a:rPr>
              <a:t>LC:</a:t>
            </a:r>
            <a:endParaRPr lang="vi-VN" altLang="en-US" sz="2800" b="1">
              <a:solidFill>
                <a:srgbClr val="1F5CAA"/>
              </a:solidFill>
              <a:latin typeface="Readex Pro" pitchFamily="2" charset="-78"/>
              <a:cs typeface="Readex Pro" pitchFamily="2" charset="-78"/>
            </a:endParaRPr>
          </a:p>
        </p:txBody>
      </p:sp>
      <p:pic>
        <p:nvPicPr>
          <p:cNvPr id="2" name="Picture 1"/>
          <p:cNvPicPr>
            <a:picLocks noChangeAspect="1"/>
          </p:cNvPicPr>
          <p:nvPr/>
        </p:nvPicPr>
        <p:blipFill>
          <a:blip r:embed="rId1"/>
          <a:stretch>
            <a:fillRect/>
          </a:stretch>
        </p:blipFill>
        <p:spPr>
          <a:xfrm>
            <a:off x="977265" y="1262380"/>
            <a:ext cx="3844925" cy="3568065"/>
          </a:xfrm>
          <a:prstGeom prst="rect">
            <a:avLst/>
          </a:prstGeom>
        </p:spPr>
      </p:pic>
      <p:pic>
        <p:nvPicPr>
          <p:cNvPr id="3" name="Picture 2"/>
          <p:cNvPicPr>
            <a:picLocks noChangeAspect="1"/>
          </p:cNvPicPr>
          <p:nvPr/>
        </p:nvPicPr>
        <p:blipFill>
          <a:blip r:embed="rId2"/>
          <a:stretch>
            <a:fillRect/>
          </a:stretch>
        </p:blipFill>
        <p:spPr>
          <a:xfrm>
            <a:off x="977265" y="4817110"/>
            <a:ext cx="3505200" cy="1238885"/>
          </a:xfrm>
          <a:prstGeom prst="rect">
            <a:avLst/>
          </a:prstGeom>
        </p:spPr>
      </p:pic>
      <p:pic>
        <p:nvPicPr>
          <p:cNvPr id="4" name="Picture 3"/>
          <p:cNvPicPr>
            <a:picLocks noChangeAspect="1"/>
          </p:cNvPicPr>
          <p:nvPr/>
        </p:nvPicPr>
        <p:blipFill>
          <a:blip r:embed="rId3"/>
          <a:stretch>
            <a:fillRect/>
          </a:stretch>
        </p:blipFill>
        <p:spPr>
          <a:xfrm>
            <a:off x="6572885" y="1262380"/>
            <a:ext cx="3647440" cy="3554730"/>
          </a:xfrm>
          <a:prstGeom prst="rect">
            <a:avLst/>
          </a:prstGeom>
        </p:spPr>
      </p:pic>
      <p:pic>
        <p:nvPicPr>
          <p:cNvPr id="6" name="Picture 5"/>
          <p:cNvPicPr>
            <a:picLocks noChangeAspect="1"/>
          </p:cNvPicPr>
          <p:nvPr/>
        </p:nvPicPr>
        <p:blipFill>
          <a:blip r:embed="rId4"/>
          <a:stretch>
            <a:fillRect/>
          </a:stretch>
        </p:blipFill>
        <p:spPr>
          <a:xfrm>
            <a:off x="6113145" y="4817110"/>
            <a:ext cx="4566920" cy="10223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 name="Group 7"/>
          <p:cNvGrpSpPr/>
          <p:nvPr/>
        </p:nvGrpSpPr>
        <p:grpSpPr>
          <a:xfrm>
            <a:off x="429895" y="156210"/>
            <a:ext cx="7170420" cy="981710"/>
            <a:chOff x="677" y="246"/>
            <a:chExt cx="11292" cy="1546"/>
          </a:xfrm>
        </p:grpSpPr>
        <p:sp>
          <p:nvSpPr>
            <p:cNvPr id="5" name="Text Box 4"/>
            <p:cNvSpPr txBox="1"/>
            <p:nvPr/>
          </p:nvSpPr>
          <p:spPr>
            <a:xfrm>
              <a:off x="1442" y="246"/>
              <a:ext cx="10527" cy="1546"/>
            </a:xfrm>
            <a:prstGeom prst="rect">
              <a:avLst/>
            </a:prstGeom>
            <a:noFill/>
          </p:spPr>
          <p:txBody>
            <a:bodyPr wrap="square" rtlCol="0">
              <a:noAutofit/>
            </a:bodyPr>
            <a:p>
              <a:endParaRPr lang="vi-VN" altLang="en-US"/>
            </a:p>
            <a:p>
              <a:r>
                <a:rPr lang="vi-VN" altLang="en-US" sz="4400" b="1" dirty="0" smtClean="0">
                  <a:solidFill>
                    <a:srgbClr val="1F5CAA"/>
                  </a:solidFill>
                  <a:latin typeface="K2D" panose="00000500000000000000" pitchFamily="2" charset="-34"/>
                  <a:ea typeface="+mj-ea"/>
                  <a:cs typeface="K2D" panose="00000500000000000000" pitchFamily="2" charset="-34"/>
                </a:rPr>
                <a:t>VI. Sơ đồ thiết </a:t>
              </a:r>
              <a:r>
                <a:rPr lang="vi-VN" altLang="en-US" sz="4400" b="1" dirty="0" smtClean="0">
                  <a:solidFill>
                    <a:srgbClr val="1F5CAA"/>
                  </a:solidFill>
                  <a:latin typeface="K2D" panose="00000500000000000000" pitchFamily="2" charset="-34"/>
                  <a:ea typeface="+mj-ea"/>
                  <a:cs typeface="K2D" panose="00000500000000000000" pitchFamily="2" charset="-34"/>
                </a:rPr>
                <a:t>kế</a:t>
              </a:r>
              <a:endParaRPr lang="vi-VN" altLang="en-US" sz="4400" b="1" dirty="0" smtClean="0">
                <a:solidFill>
                  <a:srgbClr val="1F5CAA"/>
                </a:solidFill>
                <a:latin typeface="K2D" panose="00000500000000000000" pitchFamily="2" charset="-34"/>
                <a:ea typeface="+mj-ea"/>
                <a:cs typeface="K2D" panose="00000500000000000000" pitchFamily="2" charset="-34"/>
              </a:endParaRPr>
            </a:p>
          </p:txBody>
        </p:sp>
        <p:pic>
          <p:nvPicPr>
            <p:cNvPr id="6" name="Picture 5"/>
            <p:cNvPicPr>
              <a:picLocks noChangeAspect="1"/>
            </p:cNvPicPr>
            <p:nvPr/>
          </p:nvPicPr>
          <p:blipFill>
            <a:blip r:embed="rId1"/>
            <a:stretch>
              <a:fillRect/>
            </a:stretch>
          </p:blipFill>
          <p:spPr>
            <a:xfrm>
              <a:off x="677" y="916"/>
              <a:ext cx="765" cy="780"/>
            </a:xfrm>
            <a:prstGeom prst="rect">
              <a:avLst/>
            </a:prstGeom>
          </p:spPr>
        </p:pic>
      </p:grpSp>
      <p:grpSp>
        <p:nvGrpSpPr>
          <p:cNvPr id="22" name="Group 21"/>
          <p:cNvGrpSpPr/>
          <p:nvPr/>
        </p:nvGrpSpPr>
        <p:grpSpPr>
          <a:xfrm rot="0">
            <a:off x="270510" y="3646170"/>
            <a:ext cx="11701145" cy="1167765"/>
            <a:chOff x="-1843" y="3910"/>
            <a:chExt cx="18427" cy="1839"/>
          </a:xfrm>
        </p:grpSpPr>
        <p:sp>
          <p:nvSpPr>
            <p:cNvPr id="3" name="Rectangles 2"/>
            <p:cNvSpPr/>
            <p:nvPr/>
          </p:nvSpPr>
          <p:spPr>
            <a:xfrm>
              <a:off x="-1843" y="4330"/>
              <a:ext cx="1712" cy="1259"/>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vi-VN" altLang="en-US"/>
                <a:t>Máy </a:t>
              </a:r>
              <a:r>
                <a:rPr lang="vi-VN" altLang="en-US"/>
                <a:t>phát</a:t>
              </a:r>
              <a:endParaRPr lang="vi-VN" altLang="en-US"/>
            </a:p>
          </p:txBody>
        </p:sp>
        <p:cxnSp>
          <p:nvCxnSpPr>
            <p:cNvPr id="7" name="Straight Connector 6"/>
            <p:cNvCxnSpPr>
              <a:stCxn id="3" idx="3"/>
              <a:endCxn id="10" idx="3"/>
            </p:cNvCxnSpPr>
            <p:nvPr/>
          </p:nvCxnSpPr>
          <p:spPr>
            <a:xfrm flipV="1">
              <a:off x="-131" y="4933"/>
              <a:ext cx="6222" cy="27"/>
            </a:xfrm>
            <a:prstGeom prst="line">
              <a:avLst/>
            </a:prstGeom>
          </p:spPr>
          <p:style>
            <a:lnRef idx="2">
              <a:schemeClr val="accent1"/>
            </a:lnRef>
            <a:fillRef idx="0">
              <a:srgbClr val="FFFFFF"/>
            </a:fillRef>
            <a:effectRef idx="0">
              <a:srgbClr val="FFFFFF"/>
            </a:effectRef>
            <a:fontRef idx="minor">
              <a:schemeClr val="tx1"/>
            </a:fontRef>
          </p:style>
        </p:cxnSp>
        <p:sp>
          <p:nvSpPr>
            <p:cNvPr id="9" name="Oval 8"/>
            <p:cNvSpPr/>
            <p:nvPr/>
          </p:nvSpPr>
          <p:spPr>
            <a:xfrm>
              <a:off x="995" y="4013"/>
              <a:ext cx="610" cy="944"/>
            </a:xfrm>
            <a:prstGeom prst="ellipse">
              <a:avLst/>
            </a:prstGeom>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0" name="Isosceles Triangle 9"/>
            <p:cNvSpPr/>
            <p:nvPr/>
          </p:nvSpPr>
          <p:spPr>
            <a:xfrm rot="5400000">
              <a:off x="6091" y="4117"/>
              <a:ext cx="1632" cy="1632"/>
            </a:xfrm>
            <a:prstGeom prst="triangl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vi-VN" altLang="en-US"/>
            </a:p>
          </p:txBody>
        </p:sp>
        <p:cxnSp>
          <p:nvCxnSpPr>
            <p:cNvPr id="11" name="Straight Connector 10"/>
            <p:cNvCxnSpPr>
              <a:stCxn id="10" idx="0"/>
              <a:endCxn id="12" idx="1"/>
            </p:cNvCxnSpPr>
            <p:nvPr/>
          </p:nvCxnSpPr>
          <p:spPr>
            <a:xfrm flipV="1">
              <a:off x="7723" y="4892"/>
              <a:ext cx="3798" cy="41"/>
            </a:xfrm>
            <a:prstGeom prst="line">
              <a:avLst/>
            </a:prstGeom>
          </p:spPr>
          <p:style>
            <a:lnRef idx="2">
              <a:schemeClr val="accent1"/>
            </a:lnRef>
            <a:fillRef idx="0">
              <a:srgbClr val="FFFFFF"/>
            </a:fillRef>
            <a:effectRef idx="0">
              <a:srgbClr val="FFFFFF"/>
            </a:effectRef>
            <a:fontRef idx="minor">
              <a:schemeClr val="tx1"/>
            </a:fontRef>
          </p:style>
        </p:cxnSp>
        <p:sp>
          <p:nvSpPr>
            <p:cNvPr id="12" name="Rectangles 11"/>
            <p:cNvSpPr/>
            <p:nvPr/>
          </p:nvSpPr>
          <p:spPr>
            <a:xfrm>
              <a:off x="11521" y="4329"/>
              <a:ext cx="1534" cy="1126"/>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vi-VN" altLang="en-US"/>
                <a:t>DCM</a:t>
              </a:r>
              <a:endParaRPr lang="vi-VN" altLang="en-US"/>
            </a:p>
          </p:txBody>
        </p:sp>
        <p:cxnSp>
          <p:nvCxnSpPr>
            <p:cNvPr id="13" name="Straight Connector 12"/>
            <p:cNvCxnSpPr>
              <a:stCxn id="12" idx="3"/>
              <a:endCxn id="15" idx="1"/>
            </p:cNvCxnSpPr>
            <p:nvPr/>
          </p:nvCxnSpPr>
          <p:spPr>
            <a:xfrm flipV="1">
              <a:off x="13055" y="4870"/>
              <a:ext cx="1444" cy="22"/>
            </a:xfrm>
            <a:prstGeom prst="line">
              <a:avLst/>
            </a:prstGeom>
          </p:spPr>
          <p:style>
            <a:lnRef idx="2">
              <a:schemeClr val="accent1"/>
            </a:lnRef>
            <a:fillRef idx="0">
              <a:srgbClr val="FFFFFF"/>
            </a:fillRef>
            <a:effectRef idx="0">
              <a:srgbClr val="FFFFFF"/>
            </a:effectRef>
            <a:fontRef idx="minor">
              <a:schemeClr val="tx1"/>
            </a:fontRef>
          </p:style>
        </p:cxnSp>
        <p:sp>
          <p:nvSpPr>
            <p:cNvPr id="15" name="Rectangles 14"/>
            <p:cNvSpPr/>
            <p:nvPr/>
          </p:nvSpPr>
          <p:spPr>
            <a:xfrm>
              <a:off x="14499" y="4398"/>
              <a:ext cx="2085" cy="943"/>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vi-VN" altLang="en-US"/>
                <a:t>máy </a:t>
              </a:r>
              <a:r>
                <a:rPr lang="vi-VN" altLang="en-US"/>
                <a:t>thu</a:t>
              </a:r>
              <a:endParaRPr lang="vi-VN" altLang="en-US"/>
            </a:p>
          </p:txBody>
        </p:sp>
        <p:sp>
          <p:nvSpPr>
            <p:cNvPr id="16" name="Oval 15"/>
            <p:cNvSpPr/>
            <p:nvPr/>
          </p:nvSpPr>
          <p:spPr>
            <a:xfrm>
              <a:off x="8055" y="3910"/>
              <a:ext cx="767" cy="1023"/>
            </a:xfrm>
            <a:prstGeom prst="ellipse">
              <a:avLst/>
            </a:prstGeom>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7" name="Oval 16"/>
            <p:cNvSpPr/>
            <p:nvPr/>
          </p:nvSpPr>
          <p:spPr>
            <a:xfrm>
              <a:off x="8251" y="4461"/>
              <a:ext cx="354" cy="472"/>
            </a:xfrm>
            <a:prstGeom prst="ellipse">
              <a:avLst/>
            </a:prstGeom>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Oval 17"/>
            <p:cNvSpPr/>
            <p:nvPr/>
          </p:nvSpPr>
          <p:spPr>
            <a:xfrm>
              <a:off x="1123" y="4484"/>
              <a:ext cx="354" cy="472"/>
            </a:xfrm>
            <a:prstGeom prst="ellipse">
              <a:avLst/>
            </a:prstGeom>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0" name="Rectangles 19"/>
            <p:cNvSpPr/>
            <p:nvPr/>
          </p:nvSpPr>
          <p:spPr>
            <a:xfrm>
              <a:off x="2029" y="4398"/>
              <a:ext cx="2802" cy="88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vi-VN" altLang="en-US" sz="1400" b="1"/>
                <a:t>ADM</a:t>
              </a:r>
              <a:endParaRPr lang="vi-VN" altLang="en-US" sz="1400" b="1"/>
            </a:p>
            <a:p>
              <a:pPr algn="ctr"/>
              <a:r>
                <a:rPr lang="vi-VN" altLang="en-US" sz="1400" b="1"/>
                <a:t>(độ nhạy = -20dB)</a:t>
              </a:r>
              <a:endParaRPr lang="vi-VN" altLang="en-US" sz="1400" b="1"/>
            </a:p>
          </p:txBody>
        </p:sp>
      </p:grpSp>
      <p:sp>
        <p:nvSpPr>
          <p:cNvPr id="26" name="Text Box 25"/>
          <p:cNvSpPr txBox="1"/>
          <p:nvPr/>
        </p:nvSpPr>
        <p:spPr>
          <a:xfrm>
            <a:off x="5303520" y="4114165"/>
            <a:ext cx="845820" cy="520700"/>
          </a:xfrm>
          <a:prstGeom prst="rect">
            <a:avLst/>
          </a:prstGeom>
          <a:noFill/>
        </p:spPr>
        <p:txBody>
          <a:bodyPr wrap="square" rtlCol="0">
            <a:noAutofit/>
          </a:bodyPr>
          <a:p>
            <a:r>
              <a:rPr lang="vi-VN" altLang="en-US" b="1">
                <a:solidFill>
                  <a:schemeClr val="bg1"/>
                </a:solidFill>
              </a:rPr>
              <a:t>EDFA</a:t>
            </a:r>
            <a:endParaRPr lang="vi-VN" altLang="en-US" b="1">
              <a:solidFill>
                <a:schemeClr val="bg1"/>
              </a:solidFill>
            </a:endParaRPr>
          </a:p>
        </p:txBody>
      </p:sp>
      <p:sp>
        <p:nvSpPr>
          <p:cNvPr id="27" name="Text Box 26"/>
          <p:cNvSpPr txBox="1"/>
          <p:nvPr/>
        </p:nvSpPr>
        <p:spPr>
          <a:xfrm>
            <a:off x="946785" y="2435860"/>
            <a:ext cx="2879090" cy="639445"/>
          </a:xfrm>
          <a:prstGeom prst="rect">
            <a:avLst/>
          </a:prstGeom>
          <a:noFill/>
        </p:spPr>
        <p:txBody>
          <a:bodyPr wrap="square" rtlCol="0">
            <a:noAutofit/>
          </a:bodyPr>
          <a:p>
            <a:r>
              <a:rPr lang="vi-VN" altLang="en-US" b="1"/>
              <a:t>A</a:t>
            </a:r>
            <a:r>
              <a:rPr lang="vi-VN" altLang="en-US" b="1" baseline="-25000"/>
              <a:t>1</a:t>
            </a:r>
            <a:r>
              <a:rPr lang="vi-VN" altLang="en-US" b="1"/>
              <a:t> </a:t>
            </a:r>
            <a:r>
              <a:rPr lang="vi-VN" altLang="en-US"/>
              <a:t>= 0,</a:t>
            </a:r>
            <a:r>
              <a:rPr lang="vi-VN" altLang="en-US"/>
              <a:t>2 x 63= 12,</a:t>
            </a:r>
            <a:r>
              <a:rPr lang="vi-VN" altLang="en-US"/>
              <a:t>6 dB</a:t>
            </a:r>
            <a:endParaRPr lang="vi-VN" altLang="en-US"/>
          </a:p>
          <a:p>
            <a:r>
              <a:rPr lang="vi-VN" altLang="en-US" b="1"/>
              <a:t>L</a:t>
            </a:r>
            <a:r>
              <a:rPr lang="vi-VN" altLang="en-US" b="1" baseline="-25000"/>
              <a:t>1</a:t>
            </a:r>
            <a:r>
              <a:rPr lang="vi-VN" altLang="en-US"/>
              <a:t>= 6</a:t>
            </a:r>
            <a:r>
              <a:rPr lang="vi-VN" altLang="en-US"/>
              <a:t>3Km</a:t>
            </a:r>
            <a:endParaRPr lang="vi-VN" altLang="en-US"/>
          </a:p>
        </p:txBody>
      </p:sp>
      <p:cxnSp>
        <p:nvCxnSpPr>
          <p:cNvPr id="28" name="Straight Arrow Connector 27"/>
          <p:cNvCxnSpPr>
            <a:stCxn id="27" idx="2"/>
          </p:cNvCxnSpPr>
          <p:nvPr/>
        </p:nvCxnSpPr>
        <p:spPr>
          <a:xfrm>
            <a:off x="2386330" y="3075305"/>
            <a:ext cx="13970" cy="45593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29" name="Text Box 28"/>
          <p:cNvSpPr txBox="1"/>
          <p:nvPr/>
        </p:nvSpPr>
        <p:spPr>
          <a:xfrm>
            <a:off x="6007735" y="1689735"/>
            <a:ext cx="2025015" cy="622935"/>
          </a:xfrm>
          <a:prstGeom prst="rect">
            <a:avLst/>
          </a:prstGeom>
          <a:noFill/>
        </p:spPr>
        <p:txBody>
          <a:bodyPr wrap="square" rtlCol="0">
            <a:noAutofit/>
          </a:bodyPr>
          <a:p>
            <a:r>
              <a:rPr lang="vi-VN" altLang="en-US" b="1"/>
              <a:t>A</a:t>
            </a:r>
            <a:r>
              <a:rPr lang="vi-VN" altLang="en-US" b="1" baseline="-25000"/>
              <a:t>2</a:t>
            </a:r>
            <a:r>
              <a:rPr lang="vi-VN" altLang="en-US"/>
              <a:t>= 0,2x52= 10,</a:t>
            </a:r>
            <a:r>
              <a:rPr lang="vi-VN" altLang="en-US"/>
              <a:t>4 </a:t>
            </a:r>
            <a:endParaRPr lang="vi-VN" altLang="en-US"/>
          </a:p>
          <a:p>
            <a:r>
              <a:rPr lang="vi-VN" altLang="en-US" b="1"/>
              <a:t>L</a:t>
            </a:r>
            <a:r>
              <a:rPr lang="vi-VN" altLang="en-US" b="1" baseline="-25000"/>
              <a:t>2 </a:t>
            </a:r>
            <a:r>
              <a:rPr lang="vi-VN" altLang="en-US"/>
              <a:t>= 52Km</a:t>
            </a:r>
            <a:endParaRPr lang="vi-VN" altLang="en-US"/>
          </a:p>
        </p:txBody>
      </p:sp>
      <p:cxnSp>
        <p:nvCxnSpPr>
          <p:cNvPr id="30" name="Straight Arrow Connector 29"/>
          <p:cNvCxnSpPr/>
          <p:nvPr/>
        </p:nvCxnSpPr>
        <p:spPr>
          <a:xfrm>
            <a:off x="6800850" y="2414905"/>
            <a:ext cx="10795" cy="106616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31" name="Text Box 30"/>
          <p:cNvSpPr txBox="1"/>
          <p:nvPr/>
        </p:nvSpPr>
        <p:spPr>
          <a:xfrm>
            <a:off x="200025" y="4772660"/>
            <a:ext cx="1276985" cy="639445"/>
          </a:xfrm>
          <a:prstGeom prst="rect">
            <a:avLst/>
          </a:prstGeom>
          <a:noFill/>
        </p:spPr>
        <p:txBody>
          <a:bodyPr wrap="square" rtlCol="0">
            <a:noAutofit/>
          </a:bodyPr>
          <a:p>
            <a:r>
              <a:rPr lang="vi-VN" altLang="en-US" b="1"/>
              <a:t>P</a:t>
            </a:r>
            <a:r>
              <a:rPr lang="vi-VN" altLang="en-US" b="1" baseline="-25000"/>
              <a:t>in</a:t>
            </a:r>
            <a:r>
              <a:rPr lang="vi-VN" altLang="en-US" baseline="-25000"/>
              <a:t> </a:t>
            </a:r>
            <a:r>
              <a:rPr lang="vi-VN" altLang="en-US"/>
              <a:t>= 5mW </a:t>
            </a:r>
            <a:endParaRPr lang="vi-VN" altLang="en-US"/>
          </a:p>
          <a:p>
            <a:r>
              <a:rPr lang="vi-VN" altLang="en-US"/>
              <a:t>= 7dBm</a:t>
            </a:r>
            <a:endParaRPr lang="vi-VN" altLang="en-US"/>
          </a:p>
        </p:txBody>
      </p:sp>
      <p:sp>
        <p:nvSpPr>
          <p:cNvPr id="32" name="Text Box 31"/>
          <p:cNvSpPr txBox="1"/>
          <p:nvPr/>
        </p:nvSpPr>
        <p:spPr>
          <a:xfrm>
            <a:off x="1072515" y="5285105"/>
            <a:ext cx="2966720" cy="977900"/>
          </a:xfrm>
          <a:prstGeom prst="rect">
            <a:avLst/>
          </a:prstGeom>
          <a:noFill/>
          <a:ln w="12700" cmpd="sng">
            <a:noFill/>
            <a:prstDash val="sysDot"/>
          </a:ln>
        </p:spPr>
        <p:txBody>
          <a:bodyPr wrap="square" rtlCol="0">
            <a:noAutofit/>
          </a:bodyPr>
          <a:p>
            <a:r>
              <a:rPr lang="vi-VN" altLang="en-US" b="1"/>
              <a:t>P</a:t>
            </a:r>
            <a:r>
              <a:rPr lang="vi-VN" altLang="en-US" b="1" baseline="-25000"/>
              <a:t>1</a:t>
            </a:r>
            <a:r>
              <a:rPr lang="vi-VN" altLang="en-US" baseline="-25000"/>
              <a:t> </a:t>
            </a:r>
            <a:r>
              <a:rPr lang="vi-VN" altLang="en-US"/>
              <a:t>= Pin-  </a:t>
            </a:r>
            <a:r>
              <a:rPr lang="vi-VN" altLang="en-US">
                <a:latin typeface="Arial" panose="020B0604020202020204" pitchFamily="34" charset="0"/>
                <a:cs typeface="Arial" panose="020B0604020202020204" pitchFamily="34" charset="0"/>
              </a:rPr>
              <a:t>α</a:t>
            </a:r>
            <a:r>
              <a:rPr lang="vi-VN" altLang="en-US"/>
              <a:t>L</a:t>
            </a:r>
            <a:r>
              <a:rPr lang="vi-VN" altLang="en-US" baseline="-25000"/>
              <a:t>1 </a:t>
            </a:r>
            <a:r>
              <a:rPr lang="vi-VN" altLang="en-US"/>
              <a:t>- 2xSC- 0,</a:t>
            </a:r>
            <a:r>
              <a:rPr lang="vi-VN" altLang="en-US"/>
              <a:t>6 </a:t>
            </a:r>
            <a:endParaRPr lang="vi-VN" altLang="en-US"/>
          </a:p>
          <a:p>
            <a:r>
              <a:rPr lang="vi-VN" altLang="en-US"/>
              <a:t>= 7 -12,6 -2x0,5 -0,</a:t>
            </a:r>
            <a:r>
              <a:rPr lang="vi-VN" altLang="en-US"/>
              <a:t>6</a:t>
            </a:r>
            <a:endParaRPr lang="vi-VN" altLang="en-US"/>
          </a:p>
          <a:p>
            <a:r>
              <a:rPr lang="vi-VN" altLang="en-US"/>
              <a:t>= -7,</a:t>
            </a:r>
            <a:r>
              <a:rPr lang="vi-VN" altLang="en-US"/>
              <a:t>2dBm= </a:t>
            </a:r>
            <a:r>
              <a:rPr lang="vi-VN" altLang="en-US" b="1"/>
              <a:t>P</a:t>
            </a:r>
            <a:r>
              <a:rPr lang="vi-VN" altLang="en-US" b="1" baseline="-25000"/>
              <a:t>2</a:t>
            </a:r>
            <a:endParaRPr lang="vi-VN" altLang="en-US" b="1" baseline="-25000"/>
          </a:p>
        </p:txBody>
      </p:sp>
      <p:sp>
        <p:nvSpPr>
          <p:cNvPr id="33" name="Text Box 32"/>
          <p:cNvSpPr txBox="1"/>
          <p:nvPr/>
        </p:nvSpPr>
        <p:spPr>
          <a:xfrm>
            <a:off x="2378710" y="4411980"/>
            <a:ext cx="2593340" cy="368300"/>
          </a:xfrm>
          <a:prstGeom prst="rect">
            <a:avLst/>
          </a:prstGeom>
          <a:noFill/>
        </p:spPr>
        <p:txBody>
          <a:bodyPr wrap="square" rtlCol="0">
            <a:spAutoFit/>
          </a:bodyPr>
          <a:p>
            <a:r>
              <a:rPr lang="vi-VN" altLang="en-US" b="1">
                <a:solidFill>
                  <a:srgbClr val="1F5CAA"/>
                </a:solidFill>
              </a:rPr>
              <a:t>P</a:t>
            </a:r>
            <a:r>
              <a:rPr lang="vi-VN" altLang="en-US" b="1" baseline="-25000">
                <a:solidFill>
                  <a:srgbClr val="1F5CAA"/>
                </a:solidFill>
              </a:rPr>
              <a:t>1</a:t>
            </a:r>
            <a:r>
              <a:rPr lang="vi-VN" altLang="en-US" b="1">
                <a:solidFill>
                  <a:srgbClr val="1F5CAA"/>
                </a:solidFill>
              </a:rPr>
              <a:t>                             P</a:t>
            </a:r>
            <a:r>
              <a:rPr lang="vi-VN" altLang="en-US" b="1" baseline="-25000">
                <a:solidFill>
                  <a:srgbClr val="1F5CAA"/>
                </a:solidFill>
              </a:rPr>
              <a:t>2</a:t>
            </a:r>
            <a:endParaRPr lang="vi-VN" altLang="en-US" b="1" baseline="-25000">
              <a:solidFill>
                <a:srgbClr val="1F5CAA"/>
              </a:solidFill>
            </a:endParaRPr>
          </a:p>
        </p:txBody>
      </p:sp>
      <p:cxnSp>
        <p:nvCxnSpPr>
          <p:cNvPr id="34" name="Straight Arrow Connector 33"/>
          <p:cNvCxnSpPr/>
          <p:nvPr/>
        </p:nvCxnSpPr>
        <p:spPr>
          <a:xfrm flipV="1">
            <a:off x="2588260" y="4792345"/>
            <a:ext cx="13970" cy="4927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35" name="Text Box 34"/>
          <p:cNvSpPr txBox="1"/>
          <p:nvPr/>
        </p:nvSpPr>
        <p:spPr>
          <a:xfrm>
            <a:off x="3935730" y="5857240"/>
            <a:ext cx="2865120" cy="658495"/>
          </a:xfrm>
          <a:prstGeom prst="rect">
            <a:avLst/>
          </a:prstGeom>
          <a:noFill/>
          <a:ln w="12700" cmpd="sng">
            <a:noFill/>
            <a:prstDash val="sysDot"/>
          </a:ln>
        </p:spPr>
        <p:txBody>
          <a:bodyPr wrap="square" rtlCol="0">
            <a:noAutofit/>
          </a:bodyPr>
          <a:p>
            <a:r>
              <a:rPr lang="vi-VN" altLang="en-US" b="1"/>
              <a:t>P</a:t>
            </a:r>
            <a:r>
              <a:rPr lang="vi-VN" altLang="en-US" b="1" baseline="-25000"/>
              <a:t>3</a:t>
            </a:r>
            <a:r>
              <a:rPr lang="vi-VN" altLang="en-US" baseline="-25000"/>
              <a:t> </a:t>
            </a:r>
            <a:r>
              <a:rPr lang="vi-VN" altLang="en-US"/>
              <a:t>= P</a:t>
            </a:r>
            <a:r>
              <a:rPr lang="vi-VN" altLang="en-US" baseline="-25000"/>
              <a:t>2</a:t>
            </a:r>
            <a:r>
              <a:rPr lang="vi-VN" altLang="en-US"/>
              <a:t> - 2x</a:t>
            </a:r>
            <a:r>
              <a:rPr lang="vi-VN" altLang="en-US"/>
              <a:t>SC </a:t>
            </a:r>
            <a:endParaRPr lang="vi-VN" altLang="en-US"/>
          </a:p>
          <a:p>
            <a:r>
              <a:rPr lang="vi-VN" altLang="en-US"/>
              <a:t>= -7,2 -1 = -8,2 </a:t>
            </a:r>
            <a:r>
              <a:rPr lang="vi-VN" altLang="en-US"/>
              <a:t>dBm</a:t>
            </a:r>
            <a:endParaRPr lang="vi-VN" altLang="en-US"/>
          </a:p>
        </p:txBody>
      </p:sp>
      <p:cxnSp>
        <p:nvCxnSpPr>
          <p:cNvPr id="36" name="Straight Arrow Connector 35"/>
          <p:cNvCxnSpPr/>
          <p:nvPr/>
        </p:nvCxnSpPr>
        <p:spPr>
          <a:xfrm flipH="1" flipV="1">
            <a:off x="5072380" y="4834890"/>
            <a:ext cx="9525" cy="106045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38" name="Text Box 37"/>
          <p:cNvSpPr txBox="1"/>
          <p:nvPr/>
        </p:nvSpPr>
        <p:spPr>
          <a:xfrm>
            <a:off x="4866640" y="4424045"/>
            <a:ext cx="2119630" cy="368300"/>
          </a:xfrm>
          <a:prstGeom prst="rect">
            <a:avLst/>
          </a:prstGeom>
          <a:noFill/>
        </p:spPr>
        <p:txBody>
          <a:bodyPr wrap="square" rtlCol="0">
            <a:spAutoFit/>
          </a:bodyPr>
          <a:p>
            <a:r>
              <a:rPr lang="vi-VN" altLang="en-US" b="1">
                <a:solidFill>
                  <a:srgbClr val="1F5CAA"/>
                </a:solidFill>
              </a:rPr>
              <a:t>P</a:t>
            </a:r>
            <a:r>
              <a:rPr lang="vi-VN" altLang="en-US" b="1" baseline="-25000">
                <a:solidFill>
                  <a:srgbClr val="1F5CAA"/>
                </a:solidFill>
              </a:rPr>
              <a:t>3</a:t>
            </a:r>
            <a:r>
              <a:rPr lang="vi-VN" altLang="en-US" b="1">
                <a:solidFill>
                  <a:srgbClr val="1F5CAA"/>
                </a:solidFill>
              </a:rPr>
              <a:t>                  P</a:t>
            </a:r>
            <a:r>
              <a:rPr lang="vi-VN" altLang="en-US" b="1" baseline="-25000">
                <a:solidFill>
                  <a:srgbClr val="1F5CAA"/>
                </a:solidFill>
              </a:rPr>
              <a:t>4</a:t>
            </a:r>
            <a:endParaRPr lang="vi-VN" altLang="en-US" b="1" baseline="-25000">
              <a:solidFill>
                <a:srgbClr val="1F5CAA"/>
              </a:solidFill>
            </a:endParaRPr>
          </a:p>
        </p:txBody>
      </p:sp>
      <p:sp>
        <p:nvSpPr>
          <p:cNvPr id="40" name="Text Box 39"/>
          <p:cNvSpPr txBox="1"/>
          <p:nvPr/>
        </p:nvSpPr>
        <p:spPr>
          <a:xfrm>
            <a:off x="157480" y="3162935"/>
            <a:ext cx="1319530" cy="368300"/>
          </a:xfrm>
          <a:prstGeom prst="rect">
            <a:avLst/>
          </a:prstGeom>
          <a:noFill/>
        </p:spPr>
        <p:txBody>
          <a:bodyPr wrap="square" rtlCol="0">
            <a:spAutoFit/>
          </a:bodyPr>
          <a:p>
            <a:r>
              <a:rPr lang="en-US" b="1">
                <a:solidFill>
                  <a:schemeClr val="accent1"/>
                </a:solidFill>
              </a:rPr>
              <a:t> </a:t>
            </a:r>
            <a:r>
              <a:rPr lang="vi-VN" b="1">
                <a:solidFill>
                  <a:schemeClr val="accent1"/>
                </a:solidFill>
              </a:rPr>
              <a:t>CẦN THƠ</a:t>
            </a:r>
            <a:endParaRPr lang="vi-VN" b="1">
              <a:solidFill>
                <a:schemeClr val="accent1"/>
              </a:solidFill>
            </a:endParaRPr>
          </a:p>
        </p:txBody>
      </p:sp>
      <p:sp>
        <p:nvSpPr>
          <p:cNvPr id="41" name="Text Box 40"/>
          <p:cNvSpPr txBox="1"/>
          <p:nvPr/>
        </p:nvSpPr>
        <p:spPr>
          <a:xfrm>
            <a:off x="4147820" y="3162935"/>
            <a:ext cx="1619885" cy="368300"/>
          </a:xfrm>
          <a:prstGeom prst="rect">
            <a:avLst/>
          </a:prstGeom>
          <a:noFill/>
        </p:spPr>
        <p:txBody>
          <a:bodyPr wrap="square" rtlCol="0">
            <a:spAutoFit/>
          </a:bodyPr>
          <a:p>
            <a:r>
              <a:rPr lang="vi-VN" altLang="en-US" b="1">
                <a:solidFill>
                  <a:srgbClr val="FFC000"/>
                </a:solidFill>
              </a:rPr>
              <a:t>SÓC TRĂNG</a:t>
            </a:r>
            <a:endParaRPr lang="vi-VN" altLang="en-US" b="1">
              <a:solidFill>
                <a:srgbClr val="FFC000"/>
              </a:solidFill>
            </a:endParaRPr>
          </a:p>
        </p:txBody>
      </p:sp>
      <p:sp>
        <p:nvSpPr>
          <p:cNvPr id="42" name="Text Box 41"/>
          <p:cNvSpPr txBox="1"/>
          <p:nvPr/>
        </p:nvSpPr>
        <p:spPr>
          <a:xfrm>
            <a:off x="10718165" y="3162935"/>
            <a:ext cx="1619885" cy="368300"/>
          </a:xfrm>
          <a:prstGeom prst="rect">
            <a:avLst/>
          </a:prstGeom>
          <a:noFill/>
        </p:spPr>
        <p:txBody>
          <a:bodyPr wrap="square" rtlCol="0">
            <a:spAutoFit/>
          </a:bodyPr>
          <a:p>
            <a:r>
              <a:rPr lang="vi-VN" altLang="en-US" b="1">
                <a:solidFill>
                  <a:srgbClr val="00B050"/>
                </a:solidFill>
              </a:rPr>
              <a:t>BẠC LIÊU</a:t>
            </a:r>
            <a:endParaRPr lang="vi-VN" altLang="en-US" b="1">
              <a:solidFill>
                <a:srgbClr val="00B050"/>
              </a:solidFill>
            </a:endParaRPr>
          </a:p>
        </p:txBody>
      </p:sp>
      <p:sp>
        <p:nvSpPr>
          <p:cNvPr id="44" name="Text Box 43"/>
          <p:cNvSpPr txBox="1"/>
          <p:nvPr/>
        </p:nvSpPr>
        <p:spPr>
          <a:xfrm>
            <a:off x="8378825" y="4411980"/>
            <a:ext cx="2119630" cy="368300"/>
          </a:xfrm>
          <a:prstGeom prst="rect">
            <a:avLst/>
          </a:prstGeom>
          <a:noFill/>
        </p:spPr>
        <p:txBody>
          <a:bodyPr wrap="square" rtlCol="0">
            <a:spAutoFit/>
          </a:bodyPr>
          <a:p>
            <a:r>
              <a:rPr lang="vi-VN" altLang="en-US" b="1">
                <a:solidFill>
                  <a:srgbClr val="1F5CAA"/>
                </a:solidFill>
              </a:rPr>
              <a:t>P</a:t>
            </a:r>
            <a:r>
              <a:rPr lang="vi-VN" altLang="en-US" b="1" baseline="-25000">
                <a:solidFill>
                  <a:srgbClr val="1F5CAA"/>
                </a:solidFill>
              </a:rPr>
              <a:t>5</a:t>
            </a:r>
            <a:r>
              <a:rPr lang="vi-VN" altLang="en-US" b="1">
                <a:solidFill>
                  <a:srgbClr val="1F5CAA"/>
                </a:solidFill>
              </a:rPr>
              <a:t>                  P</a:t>
            </a:r>
            <a:r>
              <a:rPr lang="vi-VN" altLang="en-US" b="1" baseline="-25000">
                <a:solidFill>
                  <a:srgbClr val="1F5CAA"/>
                </a:solidFill>
              </a:rPr>
              <a:t>6</a:t>
            </a:r>
            <a:endParaRPr lang="vi-VN" altLang="en-US" b="1" baseline="-25000">
              <a:solidFill>
                <a:srgbClr val="1F5CAA"/>
              </a:solidFill>
            </a:endParaRPr>
          </a:p>
        </p:txBody>
      </p:sp>
      <p:sp>
        <p:nvSpPr>
          <p:cNvPr id="45" name="Text Box 44"/>
          <p:cNvSpPr txBox="1"/>
          <p:nvPr/>
        </p:nvSpPr>
        <p:spPr>
          <a:xfrm>
            <a:off x="6007735" y="5314315"/>
            <a:ext cx="2797175" cy="658495"/>
          </a:xfrm>
          <a:prstGeom prst="rect">
            <a:avLst/>
          </a:prstGeom>
          <a:noFill/>
          <a:ln w="12700" cmpd="sng">
            <a:noFill/>
            <a:prstDash val="sysDot"/>
          </a:ln>
        </p:spPr>
        <p:txBody>
          <a:bodyPr wrap="square" rtlCol="0">
            <a:noAutofit/>
          </a:bodyPr>
          <a:p>
            <a:r>
              <a:rPr lang="vi-VN" altLang="en-US" b="1"/>
              <a:t>P</a:t>
            </a:r>
            <a:r>
              <a:rPr lang="vi-VN" altLang="en-US" b="1" baseline="-25000"/>
              <a:t>4</a:t>
            </a:r>
            <a:r>
              <a:rPr lang="vi-VN" altLang="en-US" baseline="-25000"/>
              <a:t> </a:t>
            </a:r>
            <a:r>
              <a:rPr lang="vi-VN" altLang="en-US"/>
              <a:t>= P</a:t>
            </a:r>
            <a:r>
              <a:rPr lang="vi-VN" altLang="en-US" baseline="-25000"/>
              <a:t>3</a:t>
            </a:r>
            <a:r>
              <a:rPr lang="vi-VN" altLang="en-US"/>
              <a:t> + </a:t>
            </a:r>
            <a:r>
              <a:rPr lang="vi-VN" altLang="en-US"/>
              <a:t>EDFA</a:t>
            </a:r>
            <a:endParaRPr lang="vi-VN" altLang="en-US"/>
          </a:p>
          <a:p>
            <a:r>
              <a:rPr lang="vi-VN" altLang="en-US"/>
              <a:t>= -8,2 + 26 = 17,</a:t>
            </a:r>
            <a:r>
              <a:rPr lang="vi-VN" altLang="en-US"/>
              <a:t>8 </a:t>
            </a:r>
            <a:r>
              <a:rPr lang="vi-VN" altLang="en-US"/>
              <a:t>dBm </a:t>
            </a:r>
            <a:endParaRPr lang="vi-VN" altLang="en-US" b="1" baseline="-25000"/>
          </a:p>
        </p:txBody>
      </p:sp>
      <p:sp>
        <p:nvSpPr>
          <p:cNvPr id="46" name="Text Box 45"/>
          <p:cNvSpPr txBox="1"/>
          <p:nvPr/>
        </p:nvSpPr>
        <p:spPr>
          <a:xfrm>
            <a:off x="7119620" y="2748280"/>
            <a:ext cx="3599180" cy="889635"/>
          </a:xfrm>
          <a:prstGeom prst="rect">
            <a:avLst/>
          </a:prstGeom>
          <a:noFill/>
          <a:ln w="12700" cmpd="sng">
            <a:noFill/>
            <a:prstDash val="sysDot"/>
          </a:ln>
        </p:spPr>
        <p:txBody>
          <a:bodyPr wrap="square" rtlCol="0">
            <a:noAutofit/>
          </a:bodyPr>
          <a:p>
            <a:r>
              <a:rPr lang="vi-VN" altLang="en-US" b="1"/>
              <a:t>P</a:t>
            </a:r>
            <a:r>
              <a:rPr lang="vi-VN" altLang="en-US" b="1" baseline="-25000"/>
              <a:t>5</a:t>
            </a:r>
            <a:r>
              <a:rPr lang="vi-VN" altLang="en-US" baseline="-25000"/>
              <a:t> </a:t>
            </a:r>
            <a:r>
              <a:rPr lang="vi-VN" altLang="en-US"/>
              <a:t>= P</a:t>
            </a:r>
            <a:r>
              <a:rPr lang="vi-VN" altLang="en-US" baseline="-25000"/>
              <a:t>4 </a:t>
            </a:r>
            <a:r>
              <a:rPr lang="vi-VN" altLang="en-US"/>
              <a:t>- </a:t>
            </a:r>
            <a:r>
              <a:rPr lang="vi-VN" altLang="en-US">
                <a:latin typeface="Arial" panose="020B0604020202020204" pitchFamily="34" charset="0"/>
                <a:cs typeface="Arial" panose="020B0604020202020204" pitchFamily="34" charset="0"/>
              </a:rPr>
              <a:t>αL</a:t>
            </a:r>
            <a:r>
              <a:rPr lang="vi-VN" altLang="en-US" baseline="-25000">
                <a:latin typeface="Arial" panose="020B0604020202020204" pitchFamily="34" charset="0"/>
                <a:cs typeface="Arial" panose="020B0604020202020204" pitchFamily="34" charset="0"/>
              </a:rPr>
              <a:t>2 </a:t>
            </a:r>
            <a:r>
              <a:rPr lang="vi-VN" altLang="en-US">
                <a:latin typeface="Arial" panose="020B0604020202020204" pitchFamily="34" charset="0"/>
                <a:cs typeface="Arial" panose="020B0604020202020204" pitchFamily="34" charset="0"/>
              </a:rPr>
              <a:t>-(SC+LC)</a:t>
            </a:r>
            <a:endParaRPr lang="vi-VN" altLang="en-US" baseline="-25000">
              <a:latin typeface="Arial" panose="020B0604020202020204" pitchFamily="34" charset="0"/>
              <a:cs typeface="Arial" panose="020B0604020202020204" pitchFamily="34" charset="0"/>
            </a:endParaRPr>
          </a:p>
          <a:p>
            <a:r>
              <a:rPr lang="vi-VN" altLang="en-US"/>
              <a:t>= 17,</a:t>
            </a:r>
            <a:r>
              <a:rPr lang="vi-VN" altLang="en-US"/>
              <a:t>8 - 10,4 -(0,5+ 0,15) -0,5</a:t>
            </a:r>
            <a:endParaRPr lang="vi-VN" altLang="en-US"/>
          </a:p>
          <a:p>
            <a:r>
              <a:rPr lang="vi-VN" altLang="en-US"/>
              <a:t>= 6,2</a:t>
            </a:r>
            <a:r>
              <a:rPr lang="vi-VN" altLang="en-US"/>
              <a:t>5 </a:t>
            </a:r>
            <a:r>
              <a:rPr lang="vi-VN" altLang="en-US"/>
              <a:t>dBm</a:t>
            </a:r>
            <a:endParaRPr lang="vi-VN" altLang="en-US"/>
          </a:p>
        </p:txBody>
      </p:sp>
      <p:cxnSp>
        <p:nvCxnSpPr>
          <p:cNvPr id="47" name="Straight Arrow Connector 46"/>
          <p:cNvCxnSpPr/>
          <p:nvPr/>
        </p:nvCxnSpPr>
        <p:spPr>
          <a:xfrm flipH="1" flipV="1">
            <a:off x="6425565" y="4813935"/>
            <a:ext cx="6985" cy="47180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49" name="Text Box 48"/>
          <p:cNvSpPr txBox="1"/>
          <p:nvPr/>
        </p:nvSpPr>
        <p:spPr>
          <a:xfrm>
            <a:off x="8671560" y="3637915"/>
            <a:ext cx="1471295" cy="430530"/>
          </a:xfrm>
          <a:prstGeom prst="rect">
            <a:avLst/>
          </a:prstGeom>
          <a:noFill/>
        </p:spPr>
        <p:txBody>
          <a:bodyPr wrap="square" rtlCol="0">
            <a:noAutofit/>
          </a:bodyPr>
          <a:p>
            <a:r>
              <a:rPr lang="vi-VN" altLang="en-US" sz="1200" b="1">
                <a:solidFill>
                  <a:srgbClr val="1F5CAA"/>
                </a:solidFill>
              </a:rPr>
              <a:t>Loss= 11,5 dB</a:t>
            </a:r>
            <a:endParaRPr lang="vi-VN" altLang="en-US" sz="1200" b="1">
              <a:solidFill>
                <a:srgbClr val="1F5CAA"/>
              </a:solidFill>
            </a:endParaRPr>
          </a:p>
        </p:txBody>
      </p:sp>
      <p:sp>
        <p:nvSpPr>
          <p:cNvPr id="51" name="Text Box 50"/>
          <p:cNvSpPr txBox="1"/>
          <p:nvPr/>
        </p:nvSpPr>
        <p:spPr>
          <a:xfrm>
            <a:off x="9000490" y="5115560"/>
            <a:ext cx="2738120" cy="889635"/>
          </a:xfrm>
          <a:prstGeom prst="rect">
            <a:avLst/>
          </a:prstGeom>
          <a:noFill/>
          <a:ln w="12700" cmpd="sng">
            <a:noFill/>
            <a:prstDash val="sysDot"/>
          </a:ln>
        </p:spPr>
        <p:txBody>
          <a:bodyPr wrap="square" rtlCol="0">
            <a:noAutofit/>
          </a:bodyPr>
          <a:p>
            <a:r>
              <a:rPr lang="vi-VN" altLang="en-US" b="1"/>
              <a:t>P</a:t>
            </a:r>
            <a:r>
              <a:rPr lang="vi-VN" altLang="en-US" b="1" baseline="-25000"/>
              <a:t>6</a:t>
            </a:r>
            <a:r>
              <a:rPr lang="vi-VN" altLang="en-US" baseline="-25000"/>
              <a:t> </a:t>
            </a:r>
            <a:r>
              <a:rPr lang="vi-VN" altLang="en-US"/>
              <a:t>= P</a:t>
            </a:r>
            <a:r>
              <a:rPr lang="vi-VN" altLang="en-US" baseline="-25000"/>
              <a:t>5 </a:t>
            </a:r>
            <a:r>
              <a:rPr lang="vi-VN" altLang="en-US"/>
              <a:t>- 11,5 - (SC+LC)</a:t>
            </a:r>
            <a:endParaRPr lang="vi-VN" altLang="en-US" baseline="-25000">
              <a:latin typeface="Arial" panose="020B0604020202020204" pitchFamily="34" charset="0"/>
              <a:cs typeface="Arial" panose="020B0604020202020204" pitchFamily="34" charset="0"/>
            </a:endParaRPr>
          </a:p>
          <a:p>
            <a:r>
              <a:rPr lang="vi-VN" altLang="en-US"/>
              <a:t>= 6,2</a:t>
            </a:r>
            <a:r>
              <a:rPr lang="vi-VN" altLang="en-US"/>
              <a:t>5 - 11,5- (0,5+0,</a:t>
            </a:r>
            <a:r>
              <a:rPr lang="vi-VN" altLang="en-US"/>
              <a:t>15)</a:t>
            </a:r>
            <a:endParaRPr lang="vi-VN" altLang="en-US"/>
          </a:p>
          <a:p>
            <a:r>
              <a:rPr lang="vi-VN" altLang="en-US"/>
              <a:t>= -5,9</a:t>
            </a:r>
            <a:r>
              <a:rPr lang="vi-VN" altLang="en-US"/>
              <a:t>5 </a:t>
            </a:r>
            <a:r>
              <a:rPr lang="vi-VN" altLang="en-US"/>
              <a:t>dBm</a:t>
            </a:r>
            <a:endParaRPr lang="vi-VN" altLang="en-US"/>
          </a:p>
        </p:txBody>
      </p:sp>
      <p:cxnSp>
        <p:nvCxnSpPr>
          <p:cNvPr id="52" name="Straight Arrow Connector 51"/>
          <p:cNvCxnSpPr/>
          <p:nvPr/>
        </p:nvCxnSpPr>
        <p:spPr>
          <a:xfrm flipH="1" flipV="1">
            <a:off x="9901555" y="4811395"/>
            <a:ext cx="12065" cy="30416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53" name="Text Box 52"/>
          <p:cNvSpPr txBox="1"/>
          <p:nvPr/>
        </p:nvSpPr>
        <p:spPr>
          <a:xfrm>
            <a:off x="8695690" y="2207895"/>
            <a:ext cx="1802130" cy="379095"/>
          </a:xfrm>
          <a:prstGeom prst="rect">
            <a:avLst/>
          </a:prstGeom>
          <a:noFill/>
          <a:ln>
            <a:solidFill>
              <a:srgbClr val="1F5CAA"/>
            </a:solidFill>
          </a:ln>
        </p:spPr>
        <p:txBody>
          <a:bodyPr wrap="square" rtlCol="0">
            <a:noAutofit/>
          </a:bodyPr>
          <a:p>
            <a:r>
              <a:rPr lang="vi-VN" altLang="en-US" b="1">
                <a:solidFill>
                  <a:srgbClr val="FF0000"/>
                </a:solidFill>
              </a:rPr>
              <a:t>LC: </a:t>
            </a:r>
            <a:r>
              <a:rPr lang="vi-VN" altLang="en-US" b="1">
                <a:solidFill>
                  <a:srgbClr val="FF0000"/>
                </a:solidFill>
                <a:latin typeface="Arial" panose="020B0604020202020204" pitchFamily="34" charset="0"/>
                <a:cs typeface="Arial" panose="020B0604020202020204" pitchFamily="34" charset="0"/>
                <a:sym typeface="+mn-ea"/>
              </a:rPr>
              <a:t>α=0,15/ cái</a:t>
            </a:r>
            <a:r>
              <a:rPr lang="vi-VN" altLang="en-US">
                <a:solidFill>
                  <a:srgbClr val="FF0000"/>
                </a:solidFill>
              </a:rPr>
              <a:t> </a:t>
            </a:r>
            <a:endParaRPr lang="vi-VN" altLang="en-US">
              <a:solidFill>
                <a:srgbClr val="FF0000"/>
              </a:solidFill>
            </a:endParaRPr>
          </a:p>
        </p:txBody>
      </p:sp>
      <p:sp>
        <p:nvSpPr>
          <p:cNvPr id="2" name="Text Box 1"/>
          <p:cNvSpPr txBox="1"/>
          <p:nvPr/>
        </p:nvSpPr>
        <p:spPr>
          <a:xfrm>
            <a:off x="5521960" y="3637915"/>
            <a:ext cx="910590" cy="330200"/>
          </a:xfrm>
          <a:prstGeom prst="rect">
            <a:avLst/>
          </a:prstGeom>
          <a:ln>
            <a:noFill/>
          </a:ln>
        </p:spPr>
        <p:style>
          <a:lnRef idx="2">
            <a:schemeClr val="accent1"/>
          </a:lnRef>
          <a:fillRef idx="0">
            <a:srgbClr val="FFFFFF"/>
          </a:fillRef>
          <a:effectRef idx="0">
            <a:srgbClr val="FFFFFF"/>
          </a:effectRef>
          <a:fontRef idx="minor">
            <a:schemeClr val="tx1"/>
          </a:fontRef>
        </p:style>
        <p:txBody>
          <a:bodyPr wrap="square" rtlCol="0">
            <a:noAutofit/>
          </a:bodyPr>
          <a:p>
            <a:r>
              <a:rPr lang="vi-VN" altLang="en-US" sz="1200" b="1">
                <a:solidFill>
                  <a:srgbClr val="FF0000"/>
                </a:solidFill>
              </a:rPr>
              <a:t>G= 26dB</a:t>
            </a:r>
            <a:endParaRPr lang="vi-VN" altLang="en-US" sz="1200" b="1">
              <a:solidFill>
                <a:srgbClr val="FF0000"/>
              </a:solidFill>
            </a:endParaRPr>
          </a:p>
        </p:txBody>
      </p:sp>
      <p:sp>
        <p:nvSpPr>
          <p:cNvPr id="14" name="Text Box 13"/>
          <p:cNvSpPr txBox="1"/>
          <p:nvPr/>
        </p:nvSpPr>
        <p:spPr>
          <a:xfrm>
            <a:off x="10647680" y="4554855"/>
            <a:ext cx="1471295" cy="430530"/>
          </a:xfrm>
          <a:prstGeom prst="rect">
            <a:avLst/>
          </a:prstGeom>
          <a:noFill/>
        </p:spPr>
        <p:txBody>
          <a:bodyPr wrap="square" rtlCol="0">
            <a:noAutofit/>
          </a:bodyPr>
          <a:p>
            <a:r>
              <a:rPr lang="vi-VN" altLang="en-US" sz="1200" b="1">
                <a:solidFill>
                  <a:srgbClr val="1F5CAA"/>
                </a:solidFill>
              </a:rPr>
              <a:t>-6dBm -&gt; </a:t>
            </a:r>
            <a:r>
              <a:rPr lang="vi-VN" altLang="en-US" sz="1200" b="1">
                <a:solidFill>
                  <a:srgbClr val="1F5CAA"/>
                </a:solidFill>
              </a:rPr>
              <a:t>2dBm</a:t>
            </a:r>
            <a:endParaRPr lang="vi-VN" altLang="en-US" sz="1200" b="1">
              <a:solidFill>
                <a:srgbClr val="1F5CAA"/>
              </a:solidFill>
            </a:endParaRPr>
          </a:p>
        </p:txBody>
      </p:sp>
      <p:sp>
        <p:nvSpPr>
          <p:cNvPr id="39" name="Text Box 38"/>
          <p:cNvSpPr txBox="1"/>
          <p:nvPr/>
        </p:nvSpPr>
        <p:spPr>
          <a:xfrm>
            <a:off x="8695690" y="1758315"/>
            <a:ext cx="1802130" cy="368300"/>
          </a:xfrm>
          <a:prstGeom prst="rect">
            <a:avLst/>
          </a:prstGeom>
          <a:noFill/>
          <a:ln>
            <a:solidFill>
              <a:srgbClr val="1F5CAA"/>
            </a:solidFill>
          </a:ln>
        </p:spPr>
        <p:txBody>
          <a:bodyPr wrap="square" rtlCol="0">
            <a:spAutoFit/>
          </a:bodyPr>
          <a:p>
            <a:r>
              <a:rPr lang="vi-VN" altLang="en-US" b="1">
                <a:solidFill>
                  <a:srgbClr val="FF0000"/>
                </a:solidFill>
              </a:rPr>
              <a:t>SC: </a:t>
            </a:r>
            <a:r>
              <a:rPr lang="vi-VN" altLang="en-US" b="1">
                <a:solidFill>
                  <a:srgbClr val="FF0000"/>
                </a:solidFill>
                <a:latin typeface="Arial" panose="020B0604020202020204" pitchFamily="34" charset="0"/>
                <a:cs typeface="Arial" panose="020B0604020202020204" pitchFamily="34" charset="0"/>
                <a:sym typeface="+mn-ea"/>
              </a:rPr>
              <a:t>α=</a:t>
            </a:r>
            <a:r>
              <a:rPr lang="vi-VN" altLang="en-US" b="1">
                <a:solidFill>
                  <a:srgbClr val="FF0000"/>
                </a:solidFill>
                <a:latin typeface="Arial" panose="020B0604020202020204" pitchFamily="34" charset="0"/>
                <a:cs typeface="Arial" panose="020B0604020202020204" pitchFamily="34" charset="0"/>
                <a:sym typeface="+mn-ea"/>
              </a:rPr>
              <a:t>0,5/ cái</a:t>
            </a:r>
            <a:endParaRPr lang="vi-VN" altLang="en-US" b="1">
              <a:solidFill>
                <a:srgbClr val="FF0000"/>
              </a:solidFill>
              <a:latin typeface="Arial" panose="020B0604020202020204" pitchFamily="34" charset="0"/>
              <a:cs typeface="Arial" panose="020B0604020202020204" pitchFamily="34" charset="0"/>
              <a:sym typeface="+mn-ea"/>
            </a:endParaRPr>
          </a:p>
        </p:txBody>
      </p:sp>
      <p:cxnSp>
        <p:nvCxnSpPr>
          <p:cNvPr id="43" name="Curved Connector 42"/>
          <p:cNvCxnSpPr/>
          <p:nvPr/>
        </p:nvCxnSpPr>
        <p:spPr>
          <a:xfrm rot="5400000" flipV="1">
            <a:off x="8169910" y="3780790"/>
            <a:ext cx="474345" cy="234315"/>
          </a:xfrm>
          <a:prstGeom prst="curvedConnector3">
            <a:avLst>
              <a:gd name="adj1" fmla="val 50067"/>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802640" y="1460500"/>
            <a:ext cx="4064000" cy="368300"/>
          </a:xfrm>
          <a:prstGeom prst="rect">
            <a:avLst/>
          </a:prstGeom>
          <a:noFill/>
        </p:spPr>
        <p:txBody>
          <a:bodyPr wrap="square" rtlCol="0">
            <a:spAutoFit/>
          </a:bodyPr>
          <a:p>
            <a:r>
              <a:rPr lang="vi-VN" altLang="en-US"/>
              <a:t> </a:t>
            </a:r>
            <a:endParaRPr lang="vi-V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575310" y="1149985"/>
            <a:ext cx="11367135" cy="4119880"/>
          </a:xfrm>
          <a:prstGeom prst="rect">
            <a:avLst/>
          </a:prstGeom>
          <a:noFill/>
        </p:spPr>
        <p:txBody>
          <a:bodyPr wrap="square" rtlCol="0">
            <a:noAutofit/>
          </a:bodyPr>
          <a:p>
            <a:pPr marL="285750" indent="-285750">
              <a:buFont typeface="Arial" panose="020B0604020202020204" pitchFamily="34" charset="0"/>
              <a:buChar char="•"/>
            </a:pPr>
            <a:r>
              <a:rPr lang="vi-VN" altLang="en-US" sz="1400" b="1">
                <a:solidFill>
                  <a:srgbClr val="1F5CAA"/>
                </a:solidFill>
                <a:latin typeface="Readex Pro" pitchFamily="2" charset="-78"/>
                <a:cs typeface="Readex Pro" pitchFamily="2" charset="-78"/>
                <a:sym typeface="+mn-ea"/>
              </a:rPr>
              <a:t>Máy phát quang Máy phát quang 1550nm FWT-1550DPS</a:t>
            </a:r>
            <a:r>
              <a:rPr lang="vi-VN" altLang="en-US" sz="1400" b="1">
                <a:solidFill>
                  <a:srgbClr val="1F5CAA"/>
                </a:solidFill>
                <a:latin typeface="Readex Pro" pitchFamily="2" charset="-78"/>
                <a:cs typeface="Readex Pro" pitchFamily="2" charset="-78"/>
              </a:rPr>
              <a:t>: </a:t>
            </a:r>
            <a:r>
              <a:rPr lang="vi-VN" altLang="en-US" sz="1400" b="1">
                <a:solidFill>
                  <a:schemeClr val="tx1"/>
                </a:solidFill>
                <a:latin typeface="Readex Pro" pitchFamily="2" charset="-78"/>
                <a:cs typeface="Readex Pro" pitchFamily="2" charset="-78"/>
              </a:rPr>
              <a:t>20.000.000 vnđ</a:t>
            </a:r>
            <a:endParaRPr lang="vi-VN" altLang="en-US" sz="1400" b="1">
              <a:solidFill>
                <a:srgbClr val="1F5CAA"/>
              </a:solidFill>
              <a:latin typeface="Readex Pro" pitchFamily="2" charset="-78"/>
              <a:cs typeface="Readex Pro" pitchFamily="2" charset="-78"/>
            </a:endParaRPr>
          </a:p>
          <a:p>
            <a:pPr marL="285750" indent="-285750">
              <a:buFont typeface="Arial" panose="020B0604020202020204" pitchFamily="34" charset="0"/>
              <a:buChar char="•"/>
            </a:pPr>
            <a:endParaRPr lang="vi-VN" altLang="en-US" sz="1400" b="1">
              <a:solidFill>
                <a:srgbClr val="1F5CAA"/>
              </a:solidFill>
              <a:latin typeface="Readex Pro" pitchFamily="2" charset="-78"/>
              <a:cs typeface="Readex Pro" pitchFamily="2" charset="-78"/>
            </a:endParaRPr>
          </a:p>
          <a:p>
            <a:pPr marL="285750" indent="-285750">
              <a:buFont typeface="Arial" panose="020B0604020202020204" pitchFamily="34" charset="0"/>
              <a:buChar char="•"/>
            </a:pPr>
            <a:r>
              <a:rPr lang="vi-VN" altLang="en-US" sz="1400" b="1">
                <a:solidFill>
                  <a:srgbClr val="1F5CAA"/>
                </a:solidFill>
                <a:latin typeface="Readex Pro" pitchFamily="2" charset="-78"/>
                <a:cs typeface="Readex Pro" pitchFamily="2" charset="-78"/>
                <a:sym typeface="+mn-ea"/>
              </a:rPr>
              <a:t>Máy Thu Quang Đường Tới FWR-8235A</a:t>
            </a:r>
            <a:r>
              <a:rPr lang="vi-VN" altLang="en-US" sz="1400" b="1">
                <a:solidFill>
                  <a:srgbClr val="1F5CAA"/>
                </a:solidFill>
                <a:latin typeface="Readex Pro" pitchFamily="2" charset="-78"/>
                <a:cs typeface="Readex Pro" pitchFamily="2" charset="-78"/>
                <a:sym typeface="+mn-ea"/>
              </a:rPr>
              <a:t>: </a:t>
            </a:r>
            <a:r>
              <a:rPr lang="vi-VN" altLang="en-US" sz="1400" b="1">
                <a:solidFill>
                  <a:schemeClr val="tx1"/>
                </a:solidFill>
                <a:latin typeface="Readex Pro" pitchFamily="2" charset="-78"/>
                <a:cs typeface="Readex Pro" pitchFamily="2" charset="-78"/>
                <a:sym typeface="+mn-ea"/>
              </a:rPr>
              <a:t>28.000.000 vnđ</a:t>
            </a:r>
            <a:endParaRPr lang="vi-VN" altLang="en-US" sz="1400" b="1">
              <a:solidFill>
                <a:schemeClr val="tx1"/>
              </a:solidFill>
              <a:latin typeface="Readex Pro" pitchFamily="2" charset="-78"/>
              <a:cs typeface="Readex Pro" pitchFamily="2" charset="-78"/>
              <a:sym typeface="+mn-ea"/>
            </a:endParaRPr>
          </a:p>
          <a:p>
            <a:pPr marL="285750" indent="-285750">
              <a:buFont typeface="Arial" panose="020B0604020202020204" pitchFamily="34" charset="0"/>
              <a:buChar char="•"/>
            </a:pPr>
            <a:endParaRPr lang="vi-VN" altLang="en-US" sz="1400" b="1">
              <a:solidFill>
                <a:schemeClr val="tx1"/>
              </a:solidFill>
              <a:latin typeface="Readex Pro" pitchFamily="2" charset="-78"/>
              <a:cs typeface="Readex Pro" pitchFamily="2" charset="-78"/>
              <a:sym typeface="+mn-ea"/>
            </a:endParaRPr>
          </a:p>
          <a:p>
            <a:pPr marL="285750" indent="-285750">
              <a:buFont typeface="Arial" panose="020B0604020202020204" pitchFamily="34" charset="0"/>
              <a:buChar char="•"/>
            </a:pPr>
            <a:r>
              <a:rPr lang="vi-VN" altLang="en-US" sz="1400" b="1">
                <a:solidFill>
                  <a:srgbClr val="1F5CAA"/>
                </a:solidFill>
                <a:latin typeface="Readex Pro" pitchFamily="2" charset="-78"/>
                <a:cs typeface="Readex Pro" pitchFamily="2" charset="-78"/>
                <a:sym typeface="+mn-ea"/>
              </a:rPr>
              <a:t>Khuếch đại quang EDFA 4 ngõ </a:t>
            </a:r>
            <a:r>
              <a:rPr lang="vi-VN" altLang="en-US" sz="1400" b="1">
                <a:solidFill>
                  <a:srgbClr val="1F5CAA"/>
                </a:solidFill>
                <a:latin typeface="Readex Pro" pitchFamily="2" charset="-78"/>
                <a:cs typeface="Readex Pro" pitchFamily="2" charset="-78"/>
                <a:sym typeface="+mn-ea"/>
              </a:rPr>
              <a:t>ra: </a:t>
            </a:r>
            <a:r>
              <a:rPr lang="vi-VN" altLang="en-US" sz="1400" b="1">
                <a:solidFill>
                  <a:schemeClr val="tx1"/>
                </a:solidFill>
                <a:latin typeface="Readex Pro" pitchFamily="2" charset="-78"/>
                <a:cs typeface="Readex Pro" pitchFamily="2" charset="-78"/>
                <a:sym typeface="+mn-ea"/>
              </a:rPr>
              <a:t>26.000.000 </a:t>
            </a:r>
            <a:r>
              <a:rPr lang="vi-VN" altLang="en-US" sz="1400" b="1">
                <a:solidFill>
                  <a:schemeClr val="tx1"/>
                </a:solidFill>
                <a:latin typeface="Readex Pro" pitchFamily="2" charset="-78"/>
                <a:cs typeface="Readex Pro" pitchFamily="2" charset="-78"/>
                <a:sym typeface="+mn-ea"/>
              </a:rPr>
              <a:t>vnđ</a:t>
            </a:r>
            <a:endParaRPr lang="vi-VN" altLang="en-US" sz="1400" b="1">
              <a:solidFill>
                <a:schemeClr val="tx1"/>
              </a:solidFill>
              <a:latin typeface="Readex Pro" pitchFamily="2" charset="-78"/>
              <a:cs typeface="Readex Pro" pitchFamily="2" charset="-78"/>
              <a:sym typeface="+mn-ea"/>
            </a:endParaRPr>
          </a:p>
          <a:p>
            <a:pPr marL="285750" indent="-285750">
              <a:buFont typeface="Arial" panose="020B0604020202020204" pitchFamily="34" charset="0"/>
              <a:buChar char="•"/>
            </a:pPr>
            <a:endParaRPr lang="vi-VN" altLang="en-US" sz="1400" b="1">
              <a:solidFill>
                <a:srgbClr val="1F5CAA"/>
              </a:solidFill>
              <a:latin typeface="Readex Pro" pitchFamily="2" charset="-78"/>
              <a:cs typeface="Readex Pro" pitchFamily="2" charset="-78"/>
              <a:sym typeface="+mn-ea"/>
            </a:endParaRPr>
          </a:p>
          <a:p>
            <a:pPr marL="285750" indent="-285750">
              <a:buFont typeface="Arial" panose="020B0604020202020204" pitchFamily="34" charset="0"/>
              <a:buChar char="•"/>
            </a:pPr>
            <a:r>
              <a:rPr lang="vi-VN" altLang="en-US" sz="1400" b="1">
                <a:solidFill>
                  <a:srgbClr val="1F5CAA"/>
                </a:solidFill>
                <a:sym typeface="+mn-ea"/>
              </a:rPr>
              <a:t>Dây Cáp quang treo 2FO Singlemode FTTX,Cáp quang treo 2FO Single mode FTTX:</a:t>
            </a:r>
            <a:endParaRPr lang="vi-VN" altLang="en-US" sz="1400" b="1">
              <a:solidFill>
                <a:srgbClr val="1F5CAA"/>
              </a:solidFill>
              <a:latin typeface="Readex Pro" pitchFamily="2" charset="-78"/>
              <a:cs typeface="Readex Pro" pitchFamily="2" charset="-78"/>
              <a:sym typeface="+mn-ea"/>
            </a:endParaRPr>
          </a:p>
          <a:p>
            <a:pPr indent="0">
              <a:buFont typeface="Arial" panose="020B0604020202020204" pitchFamily="34" charset="0"/>
              <a:buNone/>
            </a:pPr>
            <a:r>
              <a:rPr lang="vi-VN" altLang="en-US" sz="1400" b="1">
                <a:solidFill>
                  <a:schemeClr val="tx1"/>
                </a:solidFill>
                <a:latin typeface="Readex Pro" pitchFamily="2" charset="-78"/>
                <a:cs typeface="Readex Pro" pitchFamily="2" charset="-78"/>
                <a:sym typeface="+mn-ea"/>
              </a:rPr>
              <a:t>     (2000 vnđ/m x 1000)x115 = 230.000.000  </a:t>
            </a:r>
            <a:r>
              <a:rPr lang="vi-VN" altLang="en-US" sz="1400" b="1">
                <a:latin typeface="Readex Pro" pitchFamily="2" charset="-78"/>
                <a:cs typeface="Readex Pro" pitchFamily="2" charset="-78"/>
                <a:sym typeface="+mn-ea"/>
              </a:rPr>
              <a:t>vnđ</a:t>
            </a:r>
            <a:endParaRPr lang="vi-VN" altLang="en-US" sz="1400" b="1">
              <a:latin typeface="Readex Pro" pitchFamily="2" charset="-78"/>
              <a:cs typeface="Readex Pro" pitchFamily="2" charset="-78"/>
              <a:sym typeface="+mn-ea"/>
            </a:endParaRPr>
          </a:p>
          <a:p>
            <a:pPr marL="285750" indent="-285750">
              <a:buFont typeface="Arial" panose="020B0604020202020204" pitchFamily="34" charset="0"/>
              <a:buChar char="•"/>
            </a:pPr>
            <a:endParaRPr lang="vi-VN" altLang="en-US" sz="1400" b="1">
              <a:latin typeface="Readex Pro" pitchFamily="2" charset="-78"/>
              <a:cs typeface="Readex Pro" pitchFamily="2" charset="-78"/>
              <a:sym typeface="+mn-ea"/>
            </a:endParaRPr>
          </a:p>
          <a:p>
            <a:pPr marL="285750" indent="-285750">
              <a:buFont typeface="Arial" panose="020B0604020202020204" pitchFamily="34" charset="0"/>
              <a:buChar char="•"/>
            </a:pPr>
            <a:r>
              <a:rPr lang="vi-VN" altLang="en-US" sz="1400" b="1">
                <a:solidFill>
                  <a:srgbClr val="1F5CAA"/>
                </a:solidFill>
                <a:latin typeface="Readex Pro" pitchFamily="2" charset="-78"/>
                <a:cs typeface="Readex Pro" pitchFamily="2" charset="-78"/>
                <a:sym typeface="+mn-ea"/>
              </a:rPr>
              <a:t>Thiết bị truyền dẫn quang SDH dwdm thiết bị Huawei osn 3500: </a:t>
            </a:r>
            <a:r>
              <a:rPr lang="vi-VN" altLang="en-US" sz="1400" b="1">
                <a:solidFill>
                  <a:schemeClr val="tx1"/>
                </a:solidFill>
                <a:latin typeface="Readex Pro" pitchFamily="2" charset="-78"/>
                <a:cs typeface="Readex Pro" pitchFamily="2" charset="-78"/>
                <a:sym typeface="+mn-ea"/>
              </a:rPr>
              <a:t>50.810.891 vnđ</a:t>
            </a:r>
            <a:endParaRPr lang="vi-VN" altLang="en-US" sz="1400" b="1">
              <a:solidFill>
                <a:schemeClr val="tx1"/>
              </a:solidFill>
              <a:latin typeface="Readex Pro" pitchFamily="2" charset="-78"/>
              <a:cs typeface="Readex Pro" pitchFamily="2" charset="-78"/>
              <a:sym typeface="+mn-ea"/>
            </a:endParaRPr>
          </a:p>
          <a:p>
            <a:pPr marL="285750" indent="-285750">
              <a:buFont typeface="Arial" panose="020B0604020202020204" pitchFamily="34" charset="0"/>
              <a:buChar char="•"/>
            </a:pPr>
            <a:endParaRPr lang="vi-VN" altLang="en-US" sz="1400" b="1" i="0">
              <a:solidFill>
                <a:schemeClr val="tx1"/>
              </a:solidFill>
              <a:latin typeface="Readex Pro" pitchFamily="2" charset="-78"/>
              <a:cs typeface="Readex Pro" pitchFamily="2" charset="-78"/>
              <a:sym typeface="+mn-ea"/>
            </a:endParaRPr>
          </a:p>
          <a:p>
            <a:pPr marL="285750" indent="-285750">
              <a:buFont typeface="Arial" panose="020B0604020202020204" pitchFamily="34" charset="0"/>
              <a:buChar char="•"/>
            </a:pPr>
            <a:r>
              <a:rPr lang="vi-VN" altLang="en-US" sz="1400" b="1" i="0">
                <a:solidFill>
                  <a:srgbClr val="1F5CAA"/>
                </a:solidFill>
                <a:latin typeface="Readex Pro" pitchFamily="2" charset="-78"/>
                <a:cs typeface="Readex Pro" pitchFamily="2" charset="-78"/>
              </a:rPr>
              <a:t>Bộ 03020 Mạch Xử Lý Dòng SDH Optix OSN3500 SSN1SLH1 N1SLH1: </a:t>
            </a:r>
            <a:r>
              <a:rPr lang="vi-VN" altLang="en-US" sz="1400" b="1" i="0">
                <a:solidFill>
                  <a:schemeClr val="tx1"/>
                </a:solidFill>
                <a:latin typeface="Readex Pro" pitchFamily="2" charset="-78"/>
                <a:cs typeface="Readex Pro" pitchFamily="2" charset="-78"/>
              </a:rPr>
              <a:t>20.324.236 vnđ</a:t>
            </a:r>
            <a:endParaRPr lang="vi-VN" altLang="en-US" sz="1400" b="1" i="0">
              <a:solidFill>
                <a:srgbClr val="1F5CAA"/>
              </a:solidFill>
              <a:latin typeface="Readex Pro" pitchFamily="2" charset="-78"/>
              <a:cs typeface="Readex Pro" pitchFamily="2" charset="-78"/>
            </a:endParaRPr>
          </a:p>
          <a:p>
            <a:pPr indent="0">
              <a:buFont typeface="Arial" panose="020B0604020202020204" pitchFamily="34" charset="0"/>
              <a:buNone/>
            </a:pPr>
            <a:endParaRPr lang="vi-VN" altLang="en-US" sz="1400" b="1">
              <a:latin typeface="Readex Pro" pitchFamily="2" charset="-78"/>
              <a:cs typeface="Readex Pro" pitchFamily="2" charset="-78"/>
              <a:sym typeface="+mn-ea"/>
            </a:endParaRPr>
          </a:p>
          <a:p>
            <a:pPr marL="285750" indent="-285750">
              <a:buFont typeface="Arial" panose="020B0604020202020204" pitchFamily="34" charset="0"/>
              <a:buChar char="•"/>
            </a:pPr>
            <a:r>
              <a:rPr lang="vi-VN" altLang="en-US" sz="1400" b="1">
                <a:solidFill>
                  <a:srgbClr val="1F5CAA"/>
                </a:solidFill>
                <a:latin typeface="Readex Pro" pitchFamily="2" charset="-78"/>
                <a:cs typeface="Readex Pro" pitchFamily="2" charset="-78"/>
                <a:sym typeface="+mn-ea"/>
              </a:rPr>
              <a:t>Mô-đun bù phân tán thụ động dựa trên DCM 120km, tổn thất thấp 11,5dB, đầu nối LC/UPC: </a:t>
            </a:r>
            <a:r>
              <a:rPr lang="vi-VN" altLang="en-US" sz="1400" b="1">
                <a:solidFill>
                  <a:schemeClr val="tx1"/>
                </a:solidFill>
                <a:latin typeface="Readex Pro" pitchFamily="2" charset="-78"/>
                <a:cs typeface="Readex Pro" pitchFamily="2" charset="-78"/>
                <a:sym typeface="+mn-ea"/>
              </a:rPr>
              <a:t>30.526.500 vnđ</a:t>
            </a:r>
            <a:endParaRPr lang="vi-VN" altLang="en-US" sz="1400" b="1">
              <a:solidFill>
                <a:schemeClr val="tx1"/>
              </a:solidFill>
              <a:latin typeface="Readex Pro" pitchFamily="2" charset="-78"/>
              <a:cs typeface="Readex Pro" pitchFamily="2" charset="-78"/>
              <a:sym typeface="+mn-ea"/>
            </a:endParaRPr>
          </a:p>
          <a:p>
            <a:pPr indent="0">
              <a:buFont typeface="Arial" panose="020B0604020202020204" pitchFamily="34" charset="0"/>
              <a:buNone/>
            </a:pPr>
            <a:endParaRPr lang="vi-VN" altLang="en-US" sz="1400" b="1">
              <a:solidFill>
                <a:schemeClr val="tx1"/>
              </a:solidFill>
              <a:latin typeface="Readex Pro" pitchFamily="2" charset="-78"/>
              <a:cs typeface="Readex Pro" pitchFamily="2" charset="-78"/>
              <a:sym typeface="+mn-ea"/>
            </a:endParaRPr>
          </a:p>
          <a:p>
            <a:pPr marL="285750" indent="-285750">
              <a:buFont typeface="Arial" panose="020B0604020202020204" pitchFamily="34" charset="0"/>
              <a:buChar char="•"/>
            </a:pPr>
            <a:r>
              <a:rPr lang="vi-VN" altLang="en-US" sz="1400" b="1">
                <a:solidFill>
                  <a:srgbClr val="1F5CAA"/>
                </a:solidFill>
                <a:latin typeface="Readex Pro" pitchFamily="2" charset="-78"/>
                <a:cs typeface="Readex Pro" pitchFamily="2" charset="-78"/>
                <a:sym typeface="+mn-ea"/>
              </a:rPr>
              <a:t>Đầu nối LC (10 cái):</a:t>
            </a:r>
            <a:r>
              <a:rPr lang="vi-VN" altLang="en-US" sz="1400" b="1">
                <a:solidFill>
                  <a:schemeClr val="tx1"/>
                </a:solidFill>
                <a:latin typeface="Readex Pro" pitchFamily="2" charset="-78"/>
                <a:cs typeface="Readex Pro" pitchFamily="2" charset="-78"/>
                <a:sym typeface="+mn-ea"/>
              </a:rPr>
              <a:t> 343.644 </a:t>
            </a:r>
            <a:r>
              <a:rPr lang="vi-VN" altLang="en-US" sz="1400" b="1">
                <a:latin typeface="Readex Pro" pitchFamily="2" charset="-78"/>
                <a:cs typeface="Readex Pro" pitchFamily="2" charset="-78"/>
                <a:sym typeface="+mn-ea"/>
              </a:rPr>
              <a:t>vnđ</a:t>
            </a:r>
            <a:endParaRPr lang="vi-VN" altLang="en-US" sz="1400" b="1">
              <a:latin typeface="Readex Pro" pitchFamily="2" charset="-78"/>
              <a:cs typeface="Readex Pro" pitchFamily="2" charset="-78"/>
              <a:sym typeface="+mn-ea"/>
            </a:endParaRPr>
          </a:p>
          <a:p>
            <a:pPr indent="0">
              <a:buFont typeface="Arial" panose="020B0604020202020204" pitchFamily="34" charset="0"/>
              <a:buNone/>
            </a:pPr>
            <a:endParaRPr lang="vi-VN" altLang="en-US" sz="1400" b="1">
              <a:latin typeface="Readex Pro" pitchFamily="2" charset="-78"/>
              <a:cs typeface="Readex Pro" pitchFamily="2" charset="-78"/>
              <a:sym typeface="+mn-ea"/>
            </a:endParaRPr>
          </a:p>
          <a:p>
            <a:pPr marL="285750" indent="-285750">
              <a:buFont typeface="Arial" panose="020B0604020202020204" pitchFamily="34" charset="0"/>
              <a:buChar char="•"/>
            </a:pPr>
            <a:r>
              <a:rPr lang="vi-VN" altLang="en-US" sz="1400" b="1">
                <a:solidFill>
                  <a:srgbClr val="1F5CAA"/>
                </a:solidFill>
                <a:latin typeface="Readex Pro" pitchFamily="2" charset="-78"/>
                <a:cs typeface="Readex Pro" pitchFamily="2" charset="-78"/>
                <a:sym typeface="+mn-ea"/>
              </a:rPr>
              <a:t>Đầu nói SC (10 cái):</a:t>
            </a:r>
            <a:r>
              <a:rPr lang="vi-VN" altLang="en-US" sz="1400" b="1">
                <a:latin typeface="Readex Pro" pitchFamily="2" charset="-78"/>
                <a:cs typeface="Readex Pro" pitchFamily="2" charset="-78"/>
                <a:sym typeface="+mn-ea"/>
              </a:rPr>
              <a:t> 88.000 vnđ</a:t>
            </a:r>
            <a:endParaRPr lang="vi-VN" altLang="en-US" sz="1400" b="1">
              <a:solidFill>
                <a:schemeClr val="tx1"/>
              </a:solidFill>
              <a:latin typeface="Readex Pro" pitchFamily="2" charset="-78"/>
              <a:cs typeface="Readex Pro" pitchFamily="2" charset="-78"/>
              <a:sym typeface="+mn-ea"/>
            </a:endParaRPr>
          </a:p>
          <a:p>
            <a:pPr indent="0">
              <a:buFont typeface="Arial" panose="020B0604020202020204" pitchFamily="34" charset="0"/>
              <a:buNone/>
            </a:pPr>
            <a:endParaRPr lang="vi-VN" altLang="en-US" b="1">
              <a:latin typeface="Readex Pro" pitchFamily="2" charset="-78"/>
              <a:cs typeface="Readex Pro" pitchFamily="2" charset="-78"/>
              <a:sym typeface="+mn-ea"/>
            </a:endParaRPr>
          </a:p>
          <a:p>
            <a:pPr indent="0">
              <a:buFont typeface="Arial" panose="020B0604020202020204" pitchFamily="34" charset="0"/>
              <a:buNone/>
            </a:pPr>
            <a:endParaRPr lang="vi-VN" altLang="en-US" b="1">
              <a:latin typeface="Readex Pro" pitchFamily="2" charset="-78"/>
              <a:cs typeface="Readex Pro" pitchFamily="2" charset="-78"/>
              <a:sym typeface="+mn-ea"/>
            </a:endParaRPr>
          </a:p>
          <a:p>
            <a:pPr indent="0">
              <a:buFont typeface="Arial" panose="020B0604020202020204" pitchFamily="34" charset="0"/>
              <a:buNone/>
            </a:pPr>
            <a:r>
              <a:rPr lang="vi-VN" altLang="en-US" sz="3200" b="1">
                <a:solidFill>
                  <a:srgbClr val="FF0000"/>
                </a:solidFill>
                <a:latin typeface="Readex Pro" pitchFamily="2" charset="-78"/>
                <a:cs typeface="Readex Pro" pitchFamily="2" charset="-78"/>
                <a:sym typeface="+mn-ea"/>
              </a:rPr>
              <a:t>Tổng chi phí: ≈406.094.</a:t>
            </a:r>
            <a:r>
              <a:rPr lang="vi-VN" altLang="en-US" sz="3200" b="1">
                <a:solidFill>
                  <a:srgbClr val="FF0000"/>
                </a:solidFill>
                <a:latin typeface="Readex Pro" pitchFamily="2" charset="-78"/>
                <a:cs typeface="Readex Pro" pitchFamily="2" charset="-78"/>
                <a:sym typeface="+mn-ea"/>
              </a:rPr>
              <a:t>071 vnđ</a:t>
            </a:r>
            <a:endParaRPr lang="vi-VN" altLang="en-US" sz="3200" b="1">
              <a:solidFill>
                <a:srgbClr val="FF0000"/>
              </a:solidFill>
              <a:latin typeface="Readex Pro" pitchFamily="2" charset="-78"/>
              <a:cs typeface="Readex Pro" pitchFamily="2" charset="-78"/>
              <a:sym typeface="+mn-ea"/>
            </a:endParaRPr>
          </a:p>
          <a:p>
            <a:pPr marL="285750" indent="-285750">
              <a:buFont typeface="Arial" panose="020B0604020202020204" pitchFamily="34" charset="0"/>
              <a:buChar char="•"/>
            </a:pPr>
            <a:endParaRPr lang="vi-VN" altLang="en-US" b="1">
              <a:solidFill>
                <a:schemeClr val="tx1"/>
              </a:solidFill>
              <a:latin typeface="Readex Pro" pitchFamily="2" charset="-78"/>
              <a:cs typeface="Readex Pro" pitchFamily="2" charset="-78"/>
              <a:sym typeface="+mn-ea"/>
            </a:endParaRPr>
          </a:p>
          <a:p>
            <a:pPr marL="285750" indent="-285750">
              <a:buFont typeface="Arial" panose="020B0604020202020204" pitchFamily="34" charset="0"/>
              <a:buChar char="•"/>
            </a:pPr>
            <a:endParaRPr lang="vi-VN" altLang="en-US" b="1">
              <a:solidFill>
                <a:schemeClr val="tx1"/>
              </a:solidFill>
              <a:latin typeface="Readex Pro" pitchFamily="2" charset="-78"/>
              <a:cs typeface="Readex Pro" pitchFamily="2" charset="-78"/>
            </a:endParaRPr>
          </a:p>
          <a:p>
            <a:pPr indent="0">
              <a:buFont typeface="Arial" panose="020B0604020202020204" pitchFamily="34" charset="0"/>
              <a:buNone/>
            </a:pPr>
            <a:endParaRPr lang="vi-VN" altLang="en-US" b="1">
              <a:solidFill>
                <a:schemeClr val="tx1"/>
              </a:solidFill>
              <a:latin typeface="Readex Pro" pitchFamily="2" charset="-78"/>
              <a:cs typeface="Readex Pro" pitchFamily="2" charset="-78"/>
            </a:endParaRPr>
          </a:p>
          <a:p>
            <a:pPr indent="0">
              <a:buFont typeface="Arial" panose="020B0604020202020204" pitchFamily="34" charset="0"/>
              <a:buNone/>
            </a:pPr>
            <a:endParaRPr lang="vi-VN" altLang="en-US" b="1">
              <a:solidFill>
                <a:schemeClr val="tx1"/>
              </a:solidFill>
              <a:latin typeface="Readex Pro" pitchFamily="2" charset="-78"/>
              <a:cs typeface="Readex Pro" pitchFamily="2" charset="-78"/>
            </a:endParaRPr>
          </a:p>
          <a:p>
            <a:pPr indent="0">
              <a:buFont typeface="Arial" panose="020B0604020202020204" pitchFamily="34" charset="0"/>
              <a:buNone/>
            </a:pPr>
            <a:endParaRPr lang="vi-VN" altLang="en-US" b="1">
              <a:solidFill>
                <a:schemeClr val="tx1"/>
              </a:solidFill>
              <a:latin typeface="Readex Pro" pitchFamily="2" charset="-78"/>
              <a:cs typeface="Readex Pro" pitchFamily="2" charset="-78"/>
            </a:endParaRPr>
          </a:p>
          <a:p>
            <a:pPr marL="285750" indent="-285750">
              <a:buFont typeface="Arial" panose="020B0604020202020204" pitchFamily="34" charset="0"/>
              <a:buChar char="•"/>
            </a:pPr>
            <a:endParaRPr lang="vi-VN" altLang="en-US" b="1">
              <a:solidFill>
                <a:schemeClr val="tx1"/>
              </a:solidFill>
              <a:latin typeface="Readex Pro" pitchFamily="2" charset="-78"/>
              <a:cs typeface="Readex Pro" pitchFamily="2" charset="-78"/>
              <a:sym typeface="+mn-ea"/>
            </a:endParaRPr>
          </a:p>
          <a:p>
            <a:pPr marL="285750" indent="-285750">
              <a:buFont typeface="Arial" panose="020B0604020202020204" pitchFamily="34" charset="0"/>
              <a:buChar char="•"/>
            </a:pPr>
            <a:endParaRPr lang="vi-VN" altLang="en-US" b="1">
              <a:solidFill>
                <a:srgbClr val="1F5CAA"/>
              </a:solidFill>
              <a:latin typeface="Readex Pro" pitchFamily="2" charset="-78"/>
              <a:cs typeface="Readex Pro" pitchFamily="2" charset="-78"/>
              <a:sym typeface="+mn-ea"/>
            </a:endParaRPr>
          </a:p>
          <a:p>
            <a:pPr marL="285750" indent="-285750">
              <a:buFont typeface="Arial" panose="020B0604020202020204" pitchFamily="34" charset="0"/>
              <a:buChar char="•"/>
            </a:pPr>
            <a:endParaRPr lang="vi-VN" altLang="en-US" b="1">
              <a:solidFill>
                <a:srgbClr val="1F5CAA"/>
              </a:solidFill>
              <a:latin typeface="Readex Pro" pitchFamily="2" charset="-78"/>
              <a:cs typeface="Readex Pro" pitchFamily="2" charset="-78"/>
            </a:endParaRPr>
          </a:p>
          <a:p>
            <a:pPr marL="285750" indent="-285750">
              <a:buFont typeface="Arial" panose="020B0604020202020204" pitchFamily="34" charset="0"/>
              <a:buChar char="•"/>
            </a:pPr>
            <a:endParaRPr lang="vi-VN" altLang="en-US" b="1">
              <a:solidFill>
                <a:srgbClr val="1F5CAA"/>
              </a:solidFill>
              <a:latin typeface="Readex Pro" pitchFamily="2" charset="-78"/>
              <a:cs typeface="Readex Pro" pitchFamily="2" charset="-78"/>
            </a:endParaRPr>
          </a:p>
          <a:p>
            <a:pPr marL="285750" indent="-285750">
              <a:buFont typeface="Arial" panose="020B0604020202020204" pitchFamily="34" charset="0"/>
              <a:buChar char="•"/>
            </a:pPr>
            <a:endParaRPr lang="vi-VN" altLang="en-US" b="1">
              <a:solidFill>
                <a:srgbClr val="1F5CAA"/>
              </a:solidFill>
              <a:latin typeface="Readex Pro" pitchFamily="2" charset="-78"/>
              <a:cs typeface="Readex Pro" pitchFamily="2" charset="-78"/>
            </a:endParaRPr>
          </a:p>
        </p:txBody>
      </p:sp>
      <p:sp>
        <p:nvSpPr>
          <p:cNvPr id="4" name="Title 3"/>
          <p:cNvSpPr>
            <a:spLocks noGrp="1"/>
          </p:cNvSpPr>
          <p:nvPr>
            <p:ph type="title"/>
          </p:nvPr>
        </p:nvSpPr>
        <p:spPr/>
        <p:txBody>
          <a:bodyPr/>
          <a:p>
            <a:r>
              <a:rPr lang="vi-VN" altLang="en-US"/>
              <a:t>V. Tính toán chi </a:t>
            </a:r>
            <a:r>
              <a:rPr lang="vi-VN" altLang="en-US"/>
              <a:t>phí:</a:t>
            </a:r>
            <a:endParaRPr lang="vi-VN" altLang="en-US"/>
          </a:p>
        </p:txBody>
      </p:sp>
      <p:cxnSp>
        <p:nvCxnSpPr>
          <p:cNvPr id="7" name="Straight Connector 6"/>
          <p:cNvCxnSpPr/>
          <p:nvPr/>
        </p:nvCxnSpPr>
        <p:spPr>
          <a:xfrm>
            <a:off x="646430" y="5415280"/>
            <a:ext cx="5931535" cy="0"/>
          </a:xfrm>
          <a:prstGeom prst="line">
            <a:avLst/>
          </a:prstGeom>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vi-VN" altLang="en-US"/>
              <a:t>Nhận xét và Hạn </a:t>
            </a:r>
            <a:r>
              <a:rPr lang="vi-VN" altLang="en-US"/>
              <a:t>chế:</a:t>
            </a:r>
            <a:endParaRPr lang="vi-VN" altLang="en-US"/>
          </a:p>
        </p:txBody>
      </p:sp>
      <p:sp>
        <p:nvSpPr>
          <p:cNvPr id="3" name="Text Box 2"/>
          <p:cNvSpPr txBox="1"/>
          <p:nvPr/>
        </p:nvSpPr>
        <p:spPr>
          <a:xfrm>
            <a:off x="328295" y="1371600"/>
            <a:ext cx="10619105" cy="3297555"/>
          </a:xfrm>
          <a:prstGeom prst="rect">
            <a:avLst/>
          </a:prstGeom>
          <a:noFill/>
        </p:spPr>
        <p:txBody>
          <a:bodyPr wrap="square" rtlCol="0" anchor="t">
            <a:noAutofit/>
          </a:bodyPr>
          <a:p>
            <a:pPr algn="l">
              <a:buClrTx/>
              <a:buSzTx/>
              <a:buFont typeface="Arial" panose="020B0604020202020204" pitchFamily="34" charset="0"/>
            </a:pPr>
            <a:r>
              <a:rPr lang="vi-VN" altLang="en-US" sz="2400" b="1">
                <a:solidFill>
                  <a:srgbClr val="1F5CAA"/>
                </a:solidFill>
                <a:latin typeface="Readex Pro" pitchFamily="2" charset="-78"/>
                <a:cs typeface="Readex Pro" pitchFamily="2" charset="-78"/>
              </a:rPr>
              <a:t>Nhận xét:</a:t>
            </a:r>
            <a:endParaRPr lang="vi-VN" altLang="en-US" sz="2400" b="1">
              <a:solidFill>
                <a:srgbClr val="1F5CAA"/>
              </a:solidFill>
              <a:latin typeface="Readex Pro" pitchFamily="2" charset="-78"/>
              <a:cs typeface="Readex Pro" pitchFamily="2" charset="-78"/>
            </a:endParaRPr>
          </a:p>
          <a:p>
            <a:pPr marL="285750" indent="-285750">
              <a:lnSpc>
                <a:spcPct val="160000"/>
              </a:lnSpc>
              <a:buFont typeface="Arial" panose="020B0604020202020204" pitchFamily="34" charset="0"/>
              <a:buChar char="•"/>
            </a:pPr>
            <a:r>
              <a:rPr lang="vi-VN" altLang="en-US" sz="1600">
                <a:latin typeface="Readex Pro" pitchFamily="2" charset="-78"/>
                <a:cs typeface="Readex Pro" pitchFamily="2" charset="-78"/>
              </a:rPr>
              <a:t>Kết quả đạt được: Hệ thống đáp ứng được yêu cầu tín hiệu truyền dẫn từ Cần Thơ đến Sóc Trăng và từ Sóc Trăng đến Bạc Liêu. Các tín hiệu đi vào các ngõ của EDFA và máy thu đều thỏa điều kiện.</a:t>
            </a:r>
            <a:endParaRPr lang="vi-VN" altLang="en-US" sz="1600">
              <a:latin typeface="Readex Pro" pitchFamily="2" charset="-78"/>
              <a:cs typeface="Readex Pro" pitchFamily="2" charset="-78"/>
            </a:endParaRPr>
          </a:p>
          <a:p>
            <a:pPr marL="285750" indent="-285750">
              <a:lnSpc>
                <a:spcPct val="160000"/>
              </a:lnSpc>
              <a:buFont typeface="Arial" panose="020B0604020202020204" pitchFamily="34" charset="0"/>
              <a:buChar char="•"/>
            </a:pPr>
            <a:r>
              <a:rPr lang="vi-VN" altLang="en-US" sz="1600">
                <a:latin typeface="Readex Pro" pitchFamily="2" charset="-78"/>
                <a:cs typeface="Readex Pro" pitchFamily="2" charset="-78"/>
              </a:rPr>
              <a:t>Đã tối ưu hóa chi phí cho đường truyền.</a:t>
            </a:r>
            <a:endParaRPr lang="vi-VN" altLang="en-US" sz="1600">
              <a:latin typeface="Readex Pro" pitchFamily="2" charset="-78"/>
              <a:cs typeface="Readex Pro" pitchFamily="2" charset="-78"/>
            </a:endParaRPr>
          </a:p>
          <a:p>
            <a:pPr marL="285750" indent="-285750">
              <a:lnSpc>
                <a:spcPct val="160000"/>
              </a:lnSpc>
              <a:buFont typeface="Arial" panose="020B0604020202020204" pitchFamily="34" charset="0"/>
              <a:buChar char="•"/>
            </a:pPr>
            <a:r>
              <a:rPr lang="vi-VN" altLang="en-US" sz="1600">
                <a:latin typeface="Readex Pro" pitchFamily="2" charset="-78"/>
                <a:cs typeface="Readex Pro" pitchFamily="2" charset="-78"/>
              </a:rPr>
              <a:t>Tính toán được các thông số cần thiết trên đường truyền.</a:t>
            </a:r>
            <a:endParaRPr lang="vi-VN" altLang="en-US" sz="1600">
              <a:latin typeface="Readex Pro" pitchFamily="2" charset="-78"/>
              <a:cs typeface="Readex Pro" pitchFamily="2" charset="-78"/>
            </a:endParaRPr>
          </a:p>
          <a:p>
            <a:pPr indent="0">
              <a:buFont typeface="Arial" panose="020B0604020202020204" pitchFamily="34" charset="0"/>
              <a:buNone/>
            </a:pPr>
            <a:r>
              <a:rPr lang="vi-VN" altLang="en-US" sz="2400" b="1">
                <a:solidFill>
                  <a:srgbClr val="1F5CAA"/>
                </a:solidFill>
                <a:latin typeface="Readex Pro" pitchFamily="2" charset="-78"/>
                <a:cs typeface="Readex Pro" pitchFamily="2" charset="-78"/>
              </a:rPr>
              <a:t>Hạn chế:</a:t>
            </a:r>
            <a:endParaRPr lang="vi-VN" altLang="en-US" sz="2400" b="1">
              <a:solidFill>
                <a:srgbClr val="1F5CAA"/>
              </a:solidFill>
              <a:latin typeface="Readex Pro" pitchFamily="2" charset="-78"/>
              <a:cs typeface="Readex Pro" pitchFamily="2" charset="-78"/>
            </a:endParaRPr>
          </a:p>
          <a:p>
            <a:pPr marL="285750" indent="-285750" algn="l">
              <a:lnSpc>
                <a:spcPct val="160000"/>
              </a:lnSpc>
              <a:buClrTx/>
              <a:buSzTx/>
              <a:buFont typeface="Arial" panose="020B0604020202020204" pitchFamily="34" charset="0"/>
              <a:buChar char="•"/>
            </a:pPr>
            <a:r>
              <a:rPr lang="vi-VN" altLang="en-US" sz="1600">
                <a:latin typeface="Readex Pro" pitchFamily="2" charset="-78"/>
                <a:cs typeface="Readex Pro" pitchFamily="2" charset="-78"/>
              </a:rPr>
              <a:t>Đây chỉ là khảo sát về mặt lý thuyết. </a:t>
            </a:r>
            <a:endParaRPr lang="vi-VN" altLang="en-US" sz="1600">
              <a:latin typeface="Readex Pro" pitchFamily="2" charset="-78"/>
              <a:cs typeface="Readex Pro" pitchFamily="2" charset="-78"/>
            </a:endParaRPr>
          </a:p>
          <a:p>
            <a:pPr marL="285750" indent="-285750" algn="l">
              <a:lnSpc>
                <a:spcPct val="160000"/>
              </a:lnSpc>
              <a:buClrTx/>
              <a:buSzTx/>
              <a:buFont typeface="Arial" panose="020B0604020202020204" pitchFamily="34" charset="0"/>
              <a:buChar char="•"/>
            </a:pPr>
            <a:r>
              <a:rPr lang="vi-VN" altLang="en-US" sz="1600">
                <a:latin typeface="Readex Pro" pitchFamily="2" charset="-78"/>
                <a:cs typeface="Readex Pro" pitchFamily="2" charset="-78"/>
              </a:rPr>
              <a:t>Về thực tế thì chưa có điều kiện để khảo sát, do đường truyền có thể sẽ bị ảnh hưởng của vật cản như: địa hình, nhà cửa,... </a:t>
            </a:r>
            <a:endParaRPr lang="vi-VN" altLang="en-US" sz="1600">
              <a:latin typeface="Readex Pro" pitchFamily="2" charset="-78"/>
              <a:cs typeface="Readex Pro" pitchFamily="2" charset="-78"/>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vi-VN" altLang="en-US"/>
              <a:t>Tài liệu tham </a:t>
            </a:r>
            <a:r>
              <a:rPr lang="vi-VN" altLang="en-US"/>
              <a:t>khảo:</a:t>
            </a:r>
            <a:endParaRPr lang="vi-VN" altLang="en-US"/>
          </a:p>
        </p:txBody>
      </p:sp>
      <p:sp>
        <p:nvSpPr>
          <p:cNvPr id="2" name="Text Box 1"/>
          <p:cNvSpPr txBox="1"/>
          <p:nvPr/>
        </p:nvSpPr>
        <p:spPr>
          <a:xfrm>
            <a:off x="626110" y="1207770"/>
            <a:ext cx="11124565" cy="5142230"/>
          </a:xfrm>
          <a:prstGeom prst="rect">
            <a:avLst/>
          </a:prstGeom>
          <a:noFill/>
        </p:spPr>
        <p:txBody>
          <a:bodyPr wrap="square" rtlCol="0">
            <a:noAutofit/>
          </a:bodyPr>
          <a:p>
            <a:pPr>
              <a:lnSpc>
                <a:spcPct val="180000"/>
              </a:lnSpc>
            </a:pPr>
            <a:r>
              <a:rPr lang="vi-VN" altLang="en-US" sz="1400">
                <a:solidFill>
                  <a:srgbClr val="00AFEF"/>
                </a:solidFill>
                <a:latin typeface="Readex Pro" pitchFamily="2" charset="-78"/>
                <a:cs typeface="Readex Pro" pitchFamily="2" charset="-78"/>
                <a:sym typeface="+mn-ea"/>
              </a:rPr>
              <a:t>Tài liệu giảng  dạy Thông tin sợi quang của thầy Trần Nhựt Khải Hoàn</a:t>
            </a:r>
            <a:endParaRPr lang="vi-VN" altLang="en-US" sz="1400">
              <a:solidFill>
                <a:srgbClr val="00AFEF"/>
              </a:solidFill>
              <a:latin typeface="Readex Pro" pitchFamily="2" charset="-78"/>
              <a:cs typeface="Readex Pro" pitchFamily="2" charset="-78"/>
            </a:endParaRPr>
          </a:p>
          <a:p>
            <a:pPr>
              <a:lnSpc>
                <a:spcPct val="180000"/>
              </a:lnSpc>
            </a:pPr>
            <a:r>
              <a:rPr lang="vi-VN" altLang="en-US" sz="1400">
                <a:solidFill>
                  <a:srgbClr val="00AFEF"/>
                </a:solidFill>
                <a:latin typeface="Readex Pro" pitchFamily="2" charset="-78"/>
                <a:cs typeface="Readex Pro" pitchFamily="2" charset="-78"/>
              </a:rPr>
              <a:t>https://avajsc.com/may-phat-quang/may-phat-quang-1550nm-fwt-1550dps/</a:t>
            </a:r>
            <a:endParaRPr lang="vi-VN" altLang="en-US" sz="1400">
              <a:solidFill>
                <a:srgbClr val="00AFEF"/>
              </a:solidFill>
              <a:latin typeface="Readex Pro" pitchFamily="2" charset="-78"/>
              <a:cs typeface="Readex Pro" pitchFamily="2" charset="-78"/>
            </a:endParaRPr>
          </a:p>
          <a:p>
            <a:pPr>
              <a:lnSpc>
                <a:spcPct val="180000"/>
              </a:lnSpc>
            </a:pPr>
            <a:r>
              <a:rPr lang="vi-VN" altLang="en-US" sz="1400">
                <a:solidFill>
                  <a:srgbClr val="00AFEF"/>
                </a:solidFill>
                <a:latin typeface="Readex Pro" pitchFamily="2" charset="-78"/>
                <a:cs typeface="Readex Pro" pitchFamily="2" charset="-78"/>
              </a:rPr>
              <a:t>https://simbacorp.com.vn/vn/may-thu-quang-duong-toi-fwr-8235a.html#ungdung</a:t>
            </a:r>
            <a:endParaRPr lang="vi-VN" altLang="en-US" sz="1400">
              <a:solidFill>
                <a:srgbClr val="00AFEF"/>
              </a:solidFill>
              <a:latin typeface="Readex Pro" pitchFamily="2" charset="-78"/>
              <a:cs typeface="Readex Pro" pitchFamily="2" charset="-78"/>
            </a:endParaRPr>
          </a:p>
          <a:p>
            <a:pPr>
              <a:lnSpc>
                <a:spcPct val="180000"/>
              </a:lnSpc>
            </a:pPr>
            <a:r>
              <a:rPr lang="vi-VN" altLang="en-US" sz="1400">
                <a:solidFill>
                  <a:srgbClr val="00AFEF"/>
                </a:solidFill>
                <a:latin typeface="Readex Pro" pitchFamily="2" charset="-78"/>
                <a:cs typeface="Readex Pro" pitchFamily="2" charset="-78"/>
              </a:rPr>
              <a:t>https://avajsc.com/khuech-dai-quang/khuech-dai-quang-edfa-4-ngo-ra/</a:t>
            </a:r>
            <a:endParaRPr lang="vi-VN" altLang="en-US" sz="1400">
              <a:solidFill>
                <a:srgbClr val="00AFEF"/>
              </a:solidFill>
              <a:latin typeface="Readex Pro" pitchFamily="2" charset="-78"/>
              <a:cs typeface="Readex Pro" pitchFamily="2" charset="-78"/>
            </a:endParaRPr>
          </a:p>
          <a:p>
            <a:pPr>
              <a:lnSpc>
                <a:spcPct val="180000"/>
              </a:lnSpc>
            </a:pPr>
            <a:r>
              <a:rPr lang="vi-VN" altLang="en-US" sz="1400">
                <a:solidFill>
                  <a:srgbClr val="00AFEF"/>
                </a:solidFill>
                <a:latin typeface="Readex Pro" pitchFamily="2" charset="-78"/>
                <a:cs typeface="Readex Pro" pitchFamily="2" charset="-78"/>
              </a:rPr>
              <a:t>https://thegioicapquang.com.vn/cap-quang-singlemode-2fo-cap-thue-bao-ftth--c-322-328-5099.html</a:t>
            </a:r>
            <a:endParaRPr lang="vi-VN" altLang="en-US" sz="1400">
              <a:solidFill>
                <a:srgbClr val="00AFEF"/>
              </a:solidFill>
              <a:latin typeface="Readex Pro" pitchFamily="2" charset="-78"/>
              <a:cs typeface="Readex Pro" pitchFamily="2" charset="-78"/>
            </a:endParaRPr>
          </a:p>
          <a:p>
            <a:pPr>
              <a:lnSpc>
                <a:spcPct val="180000"/>
              </a:lnSpc>
            </a:pPr>
            <a:r>
              <a:rPr lang="vi-VN" altLang="en-US" sz="1400">
                <a:solidFill>
                  <a:srgbClr val="00AFEF"/>
                </a:solidFill>
                <a:latin typeface="Readex Pro" pitchFamily="2" charset="-78"/>
                <a:cs typeface="Readex Pro" pitchFamily="2" charset="-78"/>
              </a:rPr>
              <a:t>https://vietnamese.alibaba.com/product-detail/Fiber-Optical-transmission-Equipment-SDH-DWDM-60360200654.html</a:t>
            </a:r>
            <a:endParaRPr lang="vi-VN" altLang="en-US" sz="1400">
              <a:solidFill>
                <a:srgbClr val="00AFEF"/>
              </a:solidFill>
              <a:latin typeface="Readex Pro" pitchFamily="2" charset="-78"/>
              <a:cs typeface="Readex Pro" pitchFamily="2" charset="-78"/>
            </a:endParaRPr>
          </a:p>
          <a:p>
            <a:pPr>
              <a:lnSpc>
                <a:spcPct val="180000"/>
              </a:lnSpc>
            </a:pPr>
            <a:r>
              <a:rPr lang="vi-VN" altLang="en-US" sz="1400">
                <a:solidFill>
                  <a:srgbClr val="00AFEF"/>
                </a:solidFill>
                <a:latin typeface="Readex Pro" pitchFamily="2" charset="-78"/>
                <a:cs typeface="Readex Pro" pitchFamily="2" charset="-78"/>
              </a:rPr>
              <a:t>https://vietnamese.alibaba.com/product-detail/03020SET-SDH-Optix-OSN3500-SSN1SLH1-N1SLH1-60630087741.html</a:t>
            </a:r>
            <a:endParaRPr lang="vi-VN" altLang="en-US" sz="1400">
              <a:solidFill>
                <a:srgbClr val="00AFEF"/>
              </a:solidFill>
              <a:latin typeface="Readex Pro" pitchFamily="2" charset="-78"/>
              <a:cs typeface="Readex Pro" pitchFamily="2" charset="-78"/>
            </a:endParaRPr>
          </a:p>
          <a:p>
            <a:pPr>
              <a:lnSpc>
                <a:spcPct val="180000"/>
              </a:lnSpc>
            </a:pPr>
            <a:r>
              <a:rPr lang="vi-VN" altLang="en-US" sz="1400">
                <a:solidFill>
                  <a:srgbClr val="00AFEF"/>
                </a:solidFill>
                <a:latin typeface="Readex Pro" pitchFamily="2" charset="-78"/>
                <a:cs typeface="Readex Pro" pitchFamily="2" charset="-78"/>
              </a:rPr>
              <a:t>https://www.fibermall.com/sale-459216-dwdm-dcm-module-120km.htm</a:t>
            </a:r>
            <a:endParaRPr lang="vi-VN" altLang="en-US" sz="1400">
              <a:solidFill>
                <a:srgbClr val="00AFEF"/>
              </a:solidFill>
              <a:latin typeface="Readex Pro" pitchFamily="2" charset="-78"/>
              <a:cs typeface="Readex Pro" pitchFamily="2" charset="-78"/>
            </a:endParaRPr>
          </a:p>
          <a:p>
            <a:pPr>
              <a:lnSpc>
                <a:spcPct val="180000"/>
              </a:lnSpc>
            </a:pPr>
            <a:r>
              <a:rPr lang="vi-VN" altLang="en-US" sz="1400">
                <a:solidFill>
                  <a:srgbClr val="00AFEF"/>
                </a:solidFill>
                <a:latin typeface="Readex Pro" pitchFamily="2" charset="-78"/>
                <a:cs typeface="Readex Pro" pitchFamily="2" charset="-78"/>
              </a:rPr>
              <a:t>https://daycapquang.com/tin-tuc-su-kien/soi-day-cap-quang-singlemode-g652-va-g655-su-khac-biet-la-gi.html</a:t>
            </a:r>
            <a:endParaRPr lang="vi-VN" altLang="en-US" sz="1400">
              <a:solidFill>
                <a:srgbClr val="00AFEF"/>
              </a:solidFill>
              <a:latin typeface="Readex Pro" pitchFamily="2" charset="-78"/>
              <a:cs typeface="Readex Pro" pitchFamily="2" charset="-78"/>
            </a:endParaRPr>
          </a:p>
          <a:p>
            <a:pPr>
              <a:lnSpc>
                <a:spcPct val="180000"/>
              </a:lnSpc>
            </a:pPr>
            <a:r>
              <a:rPr lang="vi-VN" altLang="en-US" sz="1400">
                <a:solidFill>
                  <a:srgbClr val="00AFEF"/>
                </a:solidFill>
                <a:latin typeface="Readex Pro" pitchFamily="2" charset="-78"/>
                <a:cs typeface="Readex Pro" pitchFamily="2" charset="-78"/>
              </a:rPr>
              <a:t>https://www.shoppe.</a:t>
            </a:r>
            <a:r>
              <a:rPr lang="vi-VN" altLang="en-US" sz="1400">
                <a:solidFill>
                  <a:srgbClr val="00AFEF"/>
                </a:solidFill>
                <a:latin typeface="Readex Pro" pitchFamily="2" charset="-78"/>
                <a:cs typeface="Readex Pro" pitchFamily="2" charset="-78"/>
              </a:rPr>
              <a:t>vn</a:t>
            </a:r>
            <a:endParaRPr lang="vi-VN" altLang="en-US" sz="1400">
              <a:solidFill>
                <a:srgbClr val="00AFEF"/>
              </a:solidFill>
              <a:latin typeface="Readex Pro" pitchFamily="2" charset="-78"/>
              <a:cs typeface="Readex Pro" pitchFamily="2" charset="-78"/>
            </a:endParaRPr>
          </a:p>
          <a:p>
            <a:pPr>
              <a:lnSpc>
                <a:spcPct val="180000"/>
              </a:lnSpc>
            </a:pPr>
            <a:r>
              <a:rPr lang="vi-VN" altLang="en-US" sz="1400">
                <a:solidFill>
                  <a:srgbClr val="00AFEF"/>
                </a:solidFill>
                <a:latin typeface="Readex Pro" pitchFamily="2" charset="-78"/>
                <a:cs typeface="Readex Pro" pitchFamily="2" charset="-78"/>
              </a:rPr>
              <a:t>https://drive.google.com/file/d/13X1ebith0VASJ2AASmHVlv-pXifyvJMl/view (tài liệu </a:t>
            </a:r>
            <a:r>
              <a:rPr lang="vi-VN" altLang="en-US" sz="1400">
                <a:solidFill>
                  <a:srgbClr val="00AFEF"/>
                </a:solidFill>
                <a:latin typeface="Readex Pro" pitchFamily="2" charset="-78"/>
                <a:cs typeface="Readex Pro" pitchFamily="2" charset="-78"/>
              </a:rPr>
              <a:t>drive)</a:t>
            </a:r>
            <a:endParaRPr lang="vi-VN" altLang="en-US" sz="1400">
              <a:solidFill>
                <a:srgbClr val="00AFEF"/>
              </a:solidFill>
              <a:latin typeface="Readex Pro" pitchFamily="2" charset="-78"/>
              <a:cs typeface="Readex Pro" pitchFamily="2" charset="-78"/>
            </a:endParaRPr>
          </a:p>
          <a:p>
            <a:endParaRPr lang="vi-VN" altLang="en-US" sz="1400">
              <a:solidFill>
                <a:srgbClr val="00AFEF"/>
              </a:solidFill>
              <a:latin typeface="Readex Pro" pitchFamily="2" charset="-78"/>
              <a:cs typeface="Readex Pro" pitchFamily="2" charset="-78"/>
            </a:endParaRPr>
          </a:p>
          <a:p>
            <a:endParaRPr lang="vi-VN" altLang="en-US" sz="1400">
              <a:solidFill>
                <a:srgbClr val="00AFEF"/>
              </a:solidFill>
              <a:latin typeface="Readex Pro" pitchFamily="2" charset="-78"/>
              <a:cs typeface="Readex Pro" pitchFamily="2" charset="-78"/>
            </a:endParaRPr>
          </a:p>
          <a:p>
            <a:endParaRPr lang="vi-VN" altLang="en-US" sz="1400">
              <a:solidFill>
                <a:srgbClr val="00AFEF"/>
              </a:solidFill>
              <a:latin typeface="Readex Pro" pitchFamily="2" charset="-78"/>
              <a:cs typeface="Readex Pro" pitchFamily="2" charset="-78"/>
            </a:endParaRPr>
          </a:p>
          <a:p>
            <a:endParaRPr lang="vi-VN" altLang="en-US" sz="1400">
              <a:solidFill>
                <a:srgbClr val="00AFEF"/>
              </a:solidFill>
              <a:latin typeface="Readex Pro" pitchFamily="2" charset="-78"/>
              <a:cs typeface="Readex Pro" pitchFamily="2" charset="-78"/>
            </a:endParaRPr>
          </a:p>
          <a:p>
            <a:endParaRPr lang="vi-VN" altLang="en-US" sz="1400">
              <a:solidFill>
                <a:srgbClr val="00AFEF"/>
              </a:solidFill>
              <a:latin typeface="Readex Pro" pitchFamily="2" charset="-78"/>
              <a:cs typeface="Readex Pro" pitchFamily="2" charset="-78"/>
            </a:endParaRPr>
          </a:p>
          <a:p>
            <a:endParaRPr lang="vi-VN" altLang="en-US" sz="1400">
              <a:solidFill>
                <a:srgbClr val="00AFEF"/>
              </a:solidFill>
              <a:latin typeface="Readex Pro" pitchFamily="2" charset="-78"/>
              <a:cs typeface="Readex Pro" pitchFamily="2" charset="-78"/>
            </a:endParaRPr>
          </a:p>
          <a:p>
            <a:endParaRPr lang="vi-VN" altLang="en-US" sz="1400">
              <a:solidFill>
                <a:srgbClr val="00AFEF"/>
              </a:solidFill>
              <a:latin typeface="Readex Pro" pitchFamily="2" charset="-78"/>
              <a:cs typeface="Readex Pro" pitchFamily="2" charset="-78"/>
            </a:endParaRPr>
          </a:p>
          <a:p>
            <a:endParaRPr lang="vi-VN" altLang="en-US" sz="1400">
              <a:solidFill>
                <a:srgbClr val="00AFEF"/>
              </a:solidFill>
              <a:latin typeface="Readex Pro" pitchFamily="2" charset="-78"/>
              <a:cs typeface="Readex Pro" pitchFamily="2" charset="-78"/>
            </a:endParaRPr>
          </a:p>
          <a:p>
            <a:endParaRPr lang="vi-VN" altLang="en-US" sz="1400">
              <a:solidFill>
                <a:srgbClr val="00AFEF"/>
              </a:solidFill>
              <a:latin typeface="Readex Pro" pitchFamily="2" charset="-78"/>
              <a:cs typeface="Readex Pro" pitchFamily="2" charset="-78"/>
            </a:endParaRPr>
          </a:p>
          <a:p>
            <a:endParaRPr lang="vi-VN" altLang="en-US" sz="1400">
              <a:solidFill>
                <a:srgbClr val="00AFEF"/>
              </a:solidFill>
              <a:latin typeface="Readex Pro" pitchFamily="2" charset="-78"/>
              <a:cs typeface="Readex Pro" pitchFamily="2" charset="-78"/>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43355" y="1773555"/>
            <a:ext cx="11128375" cy="1655445"/>
          </a:xfrm>
        </p:spPr>
        <p:txBody>
          <a:bodyPr/>
          <a:lstStyle/>
          <a:p>
            <a:r>
              <a:rPr lang="en-US"/>
              <a:t>CÁM ƠN</a:t>
            </a:r>
            <a:r>
              <a:rPr lang="vi-VN" altLang="en-US"/>
              <a:t> THẦY VÀ CÁC BẠN ĐÃ LẮNG </a:t>
            </a:r>
            <a:r>
              <a:rPr lang="vi-VN" altLang="en-US"/>
              <a:t>NGHE</a:t>
            </a:r>
            <a:endParaRPr lang="vi-VN" altLang="en-US"/>
          </a:p>
        </p:txBody>
      </p:sp>
      <p:sp>
        <p:nvSpPr>
          <p:cNvPr id="3" name="Subtitle 2"/>
          <p:cNvSpPr>
            <a:spLocks noGrp="1"/>
          </p:cNvSpPr>
          <p:nvPr>
            <p:ph type="subTitle" idx="1"/>
          </p:nvPr>
        </p:nvSpPr>
        <p:spPr/>
        <p:txBody>
          <a:bodyPr/>
          <a:lstStyle/>
          <a:p>
            <a:r>
              <a:rPr lang="en-US"/>
              <a:t>Thank you</a:t>
            </a:r>
            <a:r>
              <a:rPr lang="vi-VN" altLang="en-US"/>
              <a:t> </a:t>
            </a:r>
            <a:endParaRPr lang="vi-V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915670" y="1530350"/>
            <a:ext cx="9448800" cy="3426460"/>
          </a:xfrm>
          <a:prstGeom prst="rect">
            <a:avLst/>
          </a:prstGeom>
          <a:noFill/>
        </p:spPr>
        <p:txBody>
          <a:bodyPr wrap="square" rtlCol="0" anchor="t">
            <a:noAutofit/>
          </a:bodyPr>
          <a:p>
            <a:pPr marL="0" algn="l">
              <a:lnSpc>
                <a:spcPct val="130000"/>
              </a:lnSpc>
              <a:buClrTx/>
              <a:buSzTx/>
              <a:buFontTx/>
              <a:buNone/>
            </a:pPr>
            <a:r>
              <a:rPr lang="vi-VN" altLang="en-US" sz="3600" b="1" smtClean="0">
                <a:solidFill>
                  <a:srgbClr val="0070C0"/>
                </a:solidFill>
                <a:latin typeface="K2D" panose="00000500000000000000" pitchFamily="2" charset="-34"/>
                <a:ea typeface="+mj-ea"/>
                <a:cs typeface="+mj-cs"/>
                <a:sym typeface="+mn-ea"/>
              </a:rPr>
              <a:t>I. GIỚI THIỆU ĐỀ TÀI</a:t>
            </a:r>
            <a:endParaRPr lang="vi-VN" altLang="en-US" sz="3600" b="1" smtClean="0">
              <a:solidFill>
                <a:srgbClr val="0070C0"/>
              </a:solidFill>
              <a:latin typeface="K2D" panose="00000500000000000000" pitchFamily="2" charset="-34"/>
              <a:ea typeface="+mj-ea"/>
              <a:cs typeface="+mj-cs"/>
            </a:endParaRPr>
          </a:p>
          <a:p>
            <a:pPr marL="0" algn="l">
              <a:lnSpc>
                <a:spcPct val="130000"/>
              </a:lnSpc>
              <a:buClrTx/>
              <a:buSzTx/>
              <a:buFontTx/>
              <a:buNone/>
            </a:pPr>
            <a:r>
              <a:rPr lang="vi-VN" altLang="en-US" sz="3600" b="1" smtClean="0">
                <a:solidFill>
                  <a:srgbClr val="0070C0"/>
                </a:solidFill>
                <a:latin typeface="K2D" panose="00000500000000000000" pitchFamily="2" charset="-34"/>
                <a:ea typeface="+mj-ea"/>
                <a:cs typeface="+mj-cs"/>
                <a:sym typeface="+mn-ea"/>
              </a:rPr>
              <a:t>II. PHÂN TÍCH ĐỀ TÀI</a:t>
            </a:r>
            <a:endParaRPr lang="vi-VN" altLang="en-US" sz="3600" b="1" smtClean="0">
              <a:solidFill>
                <a:srgbClr val="0070C0"/>
              </a:solidFill>
              <a:latin typeface="K2D" panose="00000500000000000000" pitchFamily="2" charset="-34"/>
              <a:ea typeface="+mj-ea"/>
              <a:cs typeface="+mj-cs"/>
              <a:sym typeface="+mn-ea"/>
            </a:endParaRPr>
          </a:p>
          <a:p>
            <a:pPr marL="0" algn="l">
              <a:lnSpc>
                <a:spcPct val="130000"/>
              </a:lnSpc>
              <a:buClrTx/>
              <a:buSzTx/>
              <a:buFontTx/>
              <a:buNone/>
            </a:pPr>
            <a:r>
              <a:rPr lang="vi-VN" altLang="en-US" sz="3600" b="1" smtClean="0">
                <a:solidFill>
                  <a:srgbClr val="0070C0"/>
                </a:solidFill>
                <a:latin typeface="K2D" panose="00000500000000000000" pitchFamily="2" charset="-34"/>
                <a:ea typeface="+mj-ea"/>
                <a:cs typeface="+mj-cs"/>
                <a:sym typeface="+mn-ea"/>
              </a:rPr>
              <a:t>III. TÍNH TOÁN VÀ LỰA </a:t>
            </a:r>
            <a:r>
              <a:rPr lang="vi-VN" altLang="en-US" sz="3600" b="1" smtClean="0">
                <a:solidFill>
                  <a:srgbClr val="0070C0"/>
                </a:solidFill>
                <a:latin typeface="K2D" panose="00000500000000000000" pitchFamily="2" charset="-34"/>
                <a:ea typeface="+mj-ea"/>
                <a:cs typeface="+mj-cs"/>
                <a:sym typeface="+mn-ea"/>
              </a:rPr>
              <a:t>CHỌN THIẾT BỊ</a:t>
            </a:r>
            <a:endParaRPr lang="vi-VN" altLang="en-US" sz="3600" b="1" smtClean="0">
              <a:solidFill>
                <a:srgbClr val="0070C0"/>
              </a:solidFill>
              <a:latin typeface="K2D" panose="00000500000000000000" pitchFamily="2" charset="-34"/>
              <a:ea typeface="+mj-ea"/>
              <a:cs typeface="+mj-cs"/>
            </a:endParaRPr>
          </a:p>
          <a:p>
            <a:pPr marL="0" algn="l">
              <a:lnSpc>
                <a:spcPct val="130000"/>
              </a:lnSpc>
              <a:buClrTx/>
              <a:buSzTx/>
              <a:buFontTx/>
              <a:buNone/>
            </a:pPr>
            <a:r>
              <a:rPr lang="vi-VN" altLang="en-US" sz="3600" b="1" smtClean="0">
                <a:solidFill>
                  <a:srgbClr val="0070C0"/>
                </a:solidFill>
                <a:latin typeface="K2D" panose="00000500000000000000" pitchFamily="2" charset="-34"/>
                <a:ea typeface="+mj-ea"/>
                <a:cs typeface="+mj-cs"/>
                <a:sym typeface="+mn-ea"/>
              </a:rPr>
              <a:t>IV. SƠ ĐỒ THIẾT </a:t>
            </a:r>
            <a:r>
              <a:rPr lang="vi-VN" altLang="en-US" sz="3600" b="1" smtClean="0">
                <a:solidFill>
                  <a:srgbClr val="0070C0"/>
                </a:solidFill>
                <a:latin typeface="K2D" panose="00000500000000000000" pitchFamily="2" charset="-34"/>
                <a:ea typeface="+mj-ea"/>
                <a:cs typeface="+mj-cs"/>
                <a:sym typeface="+mn-ea"/>
              </a:rPr>
              <a:t>KẾ</a:t>
            </a:r>
            <a:endParaRPr lang="vi-VN" altLang="en-US" sz="3600" b="1" smtClean="0">
              <a:solidFill>
                <a:srgbClr val="0070C0"/>
              </a:solidFill>
              <a:latin typeface="K2D" panose="00000500000000000000" pitchFamily="2" charset="-34"/>
              <a:ea typeface="+mj-ea"/>
              <a:cs typeface="+mj-cs"/>
              <a:sym typeface="+mn-ea"/>
            </a:endParaRPr>
          </a:p>
          <a:p>
            <a:pPr marL="0" algn="l">
              <a:lnSpc>
                <a:spcPct val="130000"/>
              </a:lnSpc>
              <a:buClrTx/>
              <a:buSzTx/>
              <a:buFontTx/>
              <a:buNone/>
            </a:pPr>
            <a:r>
              <a:rPr lang="vi-VN" altLang="en-US" sz="3600" b="1" smtClean="0">
                <a:solidFill>
                  <a:srgbClr val="0070C0"/>
                </a:solidFill>
                <a:latin typeface="K2D" panose="00000500000000000000" pitchFamily="2" charset="-34"/>
                <a:ea typeface="+mj-ea"/>
                <a:cs typeface="+mj-cs"/>
                <a:sym typeface="+mn-ea"/>
              </a:rPr>
              <a:t>V. TÍNH TOÁN CHI </a:t>
            </a:r>
            <a:r>
              <a:rPr lang="vi-VN" altLang="en-US" sz="3600" b="1" smtClean="0">
                <a:solidFill>
                  <a:srgbClr val="0070C0"/>
                </a:solidFill>
                <a:latin typeface="K2D" panose="00000500000000000000" pitchFamily="2" charset="-34"/>
                <a:ea typeface="+mj-ea"/>
                <a:cs typeface="+mj-cs"/>
                <a:sym typeface="+mn-ea"/>
              </a:rPr>
              <a:t>PHÍ</a:t>
            </a:r>
            <a:endParaRPr lang="vi-VN" altLang="en-US" sz="3600" b="1" smtClean="0">
              <a:solidFill>
                <a:srgbClr val="0070C0"/>
              </a:solidFill>
              <a:latin typeface="K2D" panose="00000500000000000000" pitchFamily="2" charset="-34"/>
              <a:ea typeface="+mj-ea"/>
              <a:cs typeface="+mj-cs"/>
              <a:sym typeface="+mn-ea"/>
            </a:endParaRPr>
          </a:p>
        </p:txBody>
      </p:sp>
      <p:grpSp>
        <p:nvGrpSpPr>
          <p:cNvPr id="8" name="Group 7"/>
          <p:cNvGrpSpPr/>
          <p:nvPr/>
        </p:nvGrpSpPr>
        <p:grpSpPr>
          <a:xfrm>
            <a:off x="429895" y="156210"/>
            <a:ext cx="7169785" cy="981710"/>
            <a:chOff x="677" y="246"/>
            <a:chExt cx="11291" cy="1546"/>
          </a:xfrm>
        </p:grpSpPr>
        <p:sp>
          <p:nvSpPr>
            <p:cNvPr id="5" name="Text Box 4"/>
            <p:cNvSpPr txBox="1"/>
            <p:nvPr/>
          </p:nvSpPr>
          <p:spPr>
            <a:xfrm>
              <a:off x="1442" y="246"/>
              <a:ext cx="10527" cy="1546"/>
            </a:xfrm>
            <a:prstGeom prst="rect">
              <a:avLst/>
            </a:prstGeom>
            <a:noFill/>
          </p:spPr>
          <p:txBody>
            <a:bodyPr wrap="square" rtlCol="0">
              <a:noAutofit/>
            </a:bodyPr>
            <a:p>
              <a:endParaRPr lang="vi-VN" altLang="en-US"/>
            </a:p>
            <a:p>
              <a:r>
                <a:rPr lang="en-US" sz="4400" b="1" dirty="0" smtClean="0">
                  <a:solidFill>
                    <a:srgbClr val="1F5CAA"/>
                  </a:solidFill>
                  <a:latin typeface="K2D" panose="00000500000000000000" pitchFamily="2" charset="-34"/>
                  <a:ea typeface="+mj-ea"/>
                  <a:cs typeface="K2D" panose="00000500000000000000" pitchFamily="2" charset="-34"/>
                </a:rPr>
                <a:t>NỘI DUNG BÁO CÁO:</a:t>
              </a:r>
              <a:endParaRPr lang="en-US" sz="4400" b="1" dirty="0" smtClean="0">
                <a:solidFill>
                  <a:srgbClr val="1F5CAA"/>
                </a:solidFill>
                <a:latin typeface="K2D" panose="00000500000000000000" pitchFamily="2" charset="-34"/>
                <a:ea typeface="+mj-ea"/>
                <a:cs typeface="K2D" panose="00000500000000000000" pitchFamily="2" charset="-34"/>
              </a:endParaRPr>
            </a:p>
          </p:txBody>
        </p:sp>
        <p:pic>
          <p:nvPicPr>
            <p:cNvPr id="6" name="Picture 5"/>
            <p:cNvPicPr>
              <a:picLocks noChangeAspect="1"/>
            </p:cNvPicPr>
            <p:nvPr/>
          </p:nvPicPr>
          <p:blipFill>
            <a:blip r:embed="rId1"/>
            <a:stretch>
              <a:fillRect/>
            </a:stretch>
          </p:blipFill>
          <p:spPr>
            <a:xfrm>
              <a:off x="677" y="916"/>
              <a:ext cx="765" cy="780"/>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vi-VN" altLang="en-US"/>
              <a:t>I. Giới thiệu đề </a:t>
            </a:r>
            <a:r>
              <a:rPr lang="vi-VN" altLang="en-US"/>
              <a:t>tài:</a:t>
            </a:r>
            <a:endParaRPr lang="vi-VN" altLang="en-US"/>
          </a:p>
        </p:txBody>
      </p:sp>
      <p:sp>
        <p:nvSpPr>
          <p:cNvPr id="5" name="Title 1"/>
          <p:cNvSpPr>
            <a:spLocks noGrp="1"/>
          </p:cNvSpPr>
          <p:nvPr/>
        </p:nvSpPr>
        <p:spPr>
          <a:xfrm>
            <a:off x="915670" y="1285875"/>
            <a:ext cx="10029825" cy="2345055"/>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sz="4000" b="1" i="0" kern="1200" baseline="0">
                <a:solidFill>
                  <a:srgbClr val="1F5CA9"/>
                </a:solidFill>
                <a:latin typeface="K2D" panose="00000500000000000000" pitchFamily="2" charset="-34"/>
                <a:ea typeface="+mj-ea"/>
                <a:cs typeface="+mj-cs"/>
              </a:defRPr>
            </a:lvl1pPr>
          </a:lstStyle>
          <a:p>
            <a:pPr>
              <a:lnSpc>
                <a:spcPct val="140000"/>
              </a:lnSpc>
            </a:pPr>
            <a:r>
              <a:rPr lang="en-US" sz="3600" dirty="0" err="1" smtClean="0">
                <a:solidFill>
                  <a:srgbClr val="FF0000"/>
                </a:solidFill>
                <a:sym typeface="+mn-ea"/>
              </a:rPr>
              <a:t>Đề tài 07: </a:t>
            </a:r>
            <a:r>
              <a:rPr lang="en-US" sz="3600" dirty="0" err="1" smtClean="0">
                <a:solidFill>
                  <a:srgbClr val="0070C0"/>
                </a:solidFill>
                <a:sym typeface="+mn-ea"/>
              </a:rPr>
              <a:t>Tìm thiết bị và thiết kế đường truyền quang qua 3 điểm Cần Thơ – Sóc Trăng – Bạc Liêu theo đường quốc lộ.</a:t>
            </a:r>
            <a:endParaRPr lang="en-US" sz="3600" dirty="0" err="1" smtClean="0">
              <a:solidFill>
                <a:srgbClr val="0070C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 name="Group 7"/>
          <p:cNvGrpSpPr/>
          <p:nvPr/>
        </p:nvGrpSpPr>
        <p:grpSpPr>
          <a:xfrm>
            <a:off x="429895" y="156210"/>
            <a:ext cx="7169785" cy="981710"/>
            <a:chOff x="677" y="246"/>
            <a:chExt cx="11291" cy="1546"/>
          </a:xfrm>
        </p:grpSpPr>
        <p:sp>
          <p:nvSpPr>
            <p:cNvPr id="5" name="Text Box 4"/>
            <p:cNvSpPr txBox="1"/>
            <p:nvPr/>
          </p:nvSpPr>
          <p:spPr>
            <a:xfrm>
              <a:off x="1442" y="246"/>
              <a:ext cx="10527" cy="1546"/>
            </a:xfrm>
            <a:prstGeom prst="rect">
              <a:avLst/>
            </a:prstGeom>
            <a:noFill/>
          </p:spPr>
          <p:txBody>
            <a:bodyPr wrap="square" rtlCol="0">
              <a:noAutofit/>
            </a:bodyPr>
            <a:p>
              <a:endParaRPr lang="vi-VN" altLang="en-US"/>
            </a:p>
            <a:p>
              <a:r>
                <a:rPr lang="vi-VN" altLang="en-US" sz="4400" b="1" dirty="0" smtClean="0">
                  <a:solidFill>
                    <a:srgbClr val="1F5CAA"/>
                  </a:solidFill>
                  <a:latin typeface="K2D" panose="00000500000000000000" pitchFamily="2" charset="-34"/>
                  <a:ea typeface="+mj-ea"/>
                  <a:cs typeface="K2D" panose="00000500000000000000" pitchFamily="2" charset="-34"/>
                </a:rPr>
                <a:t>II. Phân tích đề </a:t>
              </a:r>
              <a:r>
                <a:rPr lang="vi-VN" altLang="en-US" sz="4400" b="1" dirty="0" smtClean="0">
                  <a:solidFill>
                    <a:srgbClr val="1F5CAA"/>
                  </a:solidFill>
                  <a:latin typeface="K2D" panose="00000500000000000000" pitchFamily="2" charset="-34"/>
                  <a:ea typeface="+mj-ea"/>
                  <a:cs typeface="K2D" panose="00000500000000000000" pitchFamily="2" charset="-34"/>
                </a:rPr>
                <a:t>tài:</a:t>
              </a:r>
              <a:endParaRPr lang="vi-VN" altLang="en-US" sz="4400" b="1" dirty="0" smtClean="0">
                <a:solidFill>
                  <a:srgbClr val="1F5CAA"/>
                </a:solidFill>
                <a:latin typeface="K2D" panose="00000500000000000000" pitchFamily="2" charset="-34"/>
                <a:ea typeface="+mj-ea"/>
                <a:cs typeface="K2D" panose="00000500000000000000" pitchFamily="2" charset="-34"/>
              </a:endParaRPr>
            </a:p>
          </p:txBody>
        </p:sp>
        <p:pic>
          <p:nvPicPr>
            <p:cNvPr id="6" name="Picture 5"/>
            <p:cNvPicPr>
              <a:picLocks noChangeAspect="1"/>
            </p:cNvPicPr>
            <p:nvPr/>
          </p:nvPicPr>
          <p:blipFill>
            <a:blip r:embed="rId1"/>
            <a:stretch>
              <a:fillRect/>
            </a:stretch>
          </p:blipFill>
          <p:spPr>
            <a:xfrm>
              <a:off x="677" y="916"/>
              <a:ext cx="765" cy="780"/>
            </a:xfrm>
            <a:prstGeom prst="rect">
              <a:avLst/>
            </a:prstGeom>
          </p:spPr>
        </p:pic>
      </p:grpSp>
      <p:sp>
        <p:nvSpPr>
          <p:cNvPr id="7" name="Text Box 6"/>
          <p:cNvSpPr txBox="1"/>
          <p:nvPr/>
        </p:nvSpPr>
        <p:spPr>
          <a:xfrm>
            <a:off x="127000" y="2932430"/>
            <a:ext cx="3531870" cy="1557020"/>
          </a:xfrm>
          <a:prstGeom prst="rect">
            <a:avLst/>
          </a:prstGeom>
          <a:noFill/>
        </p:spPr>
        <p:txBody>
          <a:bodyPr wrap="square" rtlCol="0">
            <a:noAutofit/>
          </a:bodyPr>
          <a:p>
            <a:pPr indent="0" algn="l">
              <a:spcBef>
                <a:spcPts val="1200"/>
              </a:spcBef>
              <a:buClrTx/>
              <a:buSzTx/>
              <a:buFont typeface="Arial" panose="020B0604020202020204" pitchFamily="34" charset="0"/>
              <a:buNone/>
            </a:pPr>
            <a:r>
              <a:rPr lang="vi-VN" altLang="en-US" sz="2400">
                <a:latin typeface="Readex Pro" pitchFamily="2" charset="-78"/>
                <a:cs typeface="Readex Pro" pitchFamily="2" charset="-78"/>
              </a:rPr>
              <a:t>Khoảng cách từ TP. Cần Thơ đến Tỉnh Sóc Trăng là</a:t>
            </a:r>
            <a:r>
              <a:rPr lang="vi-VN" altLang="en-US" sz="2400" b="1">
                <a:solidFill>
                  <a:srgbClr val="FF0000"/>
                </a:solidFill>
                <a:latin typeface="Readex Pro" pitchFamily="2" charset="-78"/>
                <a:cs typeface="Readex Pro" pitchFamily="2" charset="-78"/>
              </a:rPr>
              <a:t> khoảng 6</a:t>
            </a:r>
            <a:r>
              <a:rPr lang="vi-VN" altLang="en-US" sz="2400" b="1">
                <a:solidFill>
                  <a:srgbClr val="FF0000"/>
                </a:solidFill>
                <a:latin typeface="Readex Pro" pitchFamily="2" charset="-78"/>
                <a:cs typeface="Readex Pro" pitchFamily="2" charset="-78"/>
              </a:rPr>
              <a:t>3km</a:t>
            </a:r>
            <a:r>
              <a:rPr lang="vi-VN" altLang="en-US" sz="2400">
                <a:latin typeface="Readex Pro" pitchFamily="2" charset="-78"/>
                <a:cs typeface="Readex Pro" pitchFamily="2" charset="-78"/>
              </a:rPr>
              <a:t> </a:t>
            </a:r>
            <a:endParaRPr lang="vi-VN" altLang="en-US" sz="2400">
              <a:latin typeface="Readex Pro" pitchFamily="2" charset="-78"/>
              <a:cs typeface="Readex Pro" pitchFamily="2" charset="-78"/>
            </a:endParaRPr>
          </a:p>
        </p:txBody>
      </p:sp>
      <p:pic>
        <p:nvPicPr>
          <p:cNvPr id="2" name="Picture 1"/>
          <p:cNvPicPr>
            <a:picLocks noChangeAspect="1"/>
          </p:cNvPicPr>
          <p:nvPr/>
        </p:nvPicPr>
        <p:blipFill>
          <a:blip r:embed="rId2"/>
          <a:stretch>
            <a:fillRect/>
          </a:stretch>
        </p:blipFill>
        <p:spPr>
          <a:xfrm>
            <a:off x="4291965" y="1287145"/>
            <a:ext cx="7578725" cy="428371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 name="Group 7"/>
          <p:cNvGrpSpPr/>
          <p:nvPr/>
        </p:nvGrpSpPr>
        <p:grpSpPr>
          <a:xfrm>
            <a:off x="429895" y="156210"/>
            <a:ext cx="7169785" cy="981710"/>
            <a:chOff x="677" y="246"/>
            <a:chExt cx="11291" cy="1546"/>
          </a:xfrm>
        </p:grpSpPr>
        <p:sp>
          <p:nvSpPr>
            <p:cNvPr id="5" name="Text Box 4"/>
            <p:cNvSpPr txBox="1"/>
            <p:nvPr/>
          </p:nvSpPr>
          <p:spPr>
            <a:xfrm>
              <a:off x="1442" y="246"/>
              <a:ext cx="10527" cy="1546"/>
            </a:xfrm>
            <a:prstGeom prst="rect">
              <a:avLst/>
            </a:prstGeom>
            <a:noFill/>
          </p:spPr>
          <p:txBody>
            <a:bodyPr wrap="square" rtlCol="0">
              <a:noAutofit/>
            </a:bodyPr>
            <a:p>
              <a:endParaRPr lang="vi-VN" altLang="en-US"/>
            </a:p>
            <a:p>
              <a:r>
                <a:rPr lang="vi-VN" altLang="en-US" sz="4400" b="1" dirty="0" smtClean="0">
                  <a:solidFill>
                    <a:srgbClr val="1F5CAA"/>
                  </a:solidFill>
                  <a:latin typeface="K2D" panose="00000500000000000000" pitchFamily="2" charset="-34"/>
                  <a:ea typeface="+mj-ea"/>
                  <a:cs typeface="K2D" panose="00000500000000000000" pitchFamily="2" charset="-34"/>
                </a:rPr>
                <a:t>II. Phân tích đề </a:t>
              </a:r>
              <a:r>
                <a:rPr lang="vi-VN" altLang="en-US" sz="4400" b="1" dirty="0" smtClean="0">
                  <a:solidFill>
                    <a:srgbClr val="1F5CAA"/>
                  </a:solidFill>
                  <a:latin typeface="K2D" panose="00000500000000000000" pitchFamily="2" charset="-34"/>
                  <a:ea typeface="+mj-ea"/>
                  <a:cs typeface="K2D" panose="00000500000000000000" pitchFamily="2" charset="-34"/>
                </a:rPr>
                <a:t>tài:</a:t>
              </a:r>
              <a:endParaRPr lang="vi-VN" altLang="en-US" sz="4400" b="1" dirty="0" smtClean="0">
                <a:solidFill>
                  <a:srgbClr val="1F5CAA"/>
                </a:solidFill>
                <a:latin typeface="K2D" panose="00000500000000000000" pitchFamily="2" charset="-34"/>
                <a:ea typeface="+mj-ea"/>
                <a:cs typeface="K2D" panose="00000500000000000000" pitchFamily="2" charset="-34"/>
              </a:endParaRPr>
            </a:p>
          </p:txBody>
        </p:sp>
        <p:pic>
          <p:nvPicPr>
            <p:cNvPr id="6" name="Picture 5"/>
            <p:cNvPicPr>
              <a:picLocks noChangeAspect="1"/>
            </p:cNvPicPr>
            <p:nvPr/>
          </p:nvPicPr>
          <p:blipFill>
            <a:blip r:embed="rId1"/>
            <a:stretch>
              <a:fillRect/>
            </a:stretch>
          </p:blipFill>
          <p:spPr>
            <a:xfrm>
              <a:off x="677" y="916"/>
              <a:ext cx="765" cy="780"/>
            </a:xfrm>
            <a:prstGeom prst="rect">
              <a:avLst/>
            </a:prstGeom>
          </p:spPr>
        </p:pic>
      </p:grpSp>
      <p:sp>
        <p:nvSpPr>
          <p:cNvPr id="7" name="Text Box 6"/>
          <p:cNvSpPr txBox="1"/>
          <p:nvPr/>
        </p:nvSpPr>
        <p:spPr>
          <a:xfrm>
            <a:off x="127000" y="2932430"/>
            <a:ext cx="3531870" cy="1557020"/>
          </a:xfrm>
          <a:prstGeom prst="rect">
            <a:avLst/>
          </a:prstGeom>
          <a:noFill/>
        </p:spPr>
        <p:txBody>
          <a:bodyPr wrap="square" rtlCol="0">
            <a:noAutofit/>
          </a:bodyPr>
          <a:p>
            <a:pPr indent="0" algn="l">
              <a:spcBef>
                <a:spcPts val="1200"/>
              </a:spcBef>
              <a:buClrTx/>
              <a:buSzTx/>
              <a:buFont typeface="Arial" panose="020B0604020202020204" pitchFamily="34" charset="0"/>
              <a:buNone/>
            </a:pPr>
            <a:r>
              <a:rPr lang="vi-VN" altLang="en-US" sz="2400">
                <a:latin typeface="Readex Pro" pitchFamily="2" charset="-78"/>
                <a:cs typeface="Readex Pro" pitchFamily="2" charset="-78"/>
              </a:rPr>
              <a:t>Khoảng cách từ Sóc Trăng đến Bạc Liêu là</a:t>
            </a:r>
            <a:r>
              <a:rPr lang="vi-VN" altLang="en-US" sz="2400" b="1">
                <a:solidFill>
                  <a:srgbClr val="FF0000"/>
                </a:solidFill>
                <a:latin typeface="Readex Pro" pitchFamily="2" charset="-78"/>
                <a:cs typeface="Readex Pro" pitchFamily="2" charset="-78"/>
              </a:rPr>
              <a:t> khoảng </a:t>
            </a:r>
            <a:r>
              <a:rPr lang="vi-VN" altLang="en-US" sz="2400" b="1">
                <a:solidFill>
                  <a:srgbClr val="FF0000"/>
                </a:solidFill>
                <a:latin typeface="Readex Pro" pitchFamily="2" charset="-78"/>
                <a:cs typeface="Readex Pro" pitchFamily="2" charset="-78"/>
              </a:rPr>
              <a:t>52km</a:t>
            </a:r>
            <a:r>
              <a:rPr lang="vi-VN" altLang="en-US" sz="2400">
                <a:latin typeface="Readex Pro" pitchFamily="2" charset="-78"/>
                <a:cs typeface="Readex Pro" pitchFamily="2" charset="-78"/>
              </a:rPr>
              <a:t> </a:t>
            </a:r>
            <a:endParaRPr lang="vi-VN" altLang="en-US" sz="2400">
              <a:latin typeface="Readex Pro" pitchFamily="2" charset="-78"/>
              <a:cs typeface="Readex Pro" pitchFamily="2" charset="-78"/>
            </a:endParaRPr>
          </a:p>
        </p:txBody>
      </p:sp>
      <p:pic>
        <p:nvPicPr>
          <p:cNvPr id="3" name="Picture 2"/>
          <p:cNvPicPr>
            <a:picLocks noChangeAspect="1"/>
          </p:cNvPicPr>
          <p:nvPr/>
        </p:nvPicPr>
        <p:blipFill>
          <a:blip r:embed="rId2"/>
          <a:stretch>
            <a:fillRect/>
          </a:stretch>
        </p:blipFill>
        <p:spPr>
          <a:xfrm>
            <a:off x="4333875" y="1412240"/>
            <a:ext cx="6791325" cy="43719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 name="Group 7"/>
          <p:cNvGrpSpPr/>
          <p:nvPr/>
        </p:nvGrpSpPr>
        <p:grpSpPr>
          <a:xfrm>
            <a:off x="429895" y="156210"/>
            <a:ext cx="7169785" cy="981710"/>
            <a:chOff x="677" y="246"/>
            <a:chExt cx="11291" cy="1546"/>
          </a:xfrm>
        </p:grpSpPr>
        <p:sp>
          <p:nvSpPr>
            <p:cNvPr id="5" name="Text Box 4"/>
            <p:cNvSpPr txBox="1"/>
            <p:nvPr/>
          </p:nvSpPr>
          <p:spPr>
            <a:xfrm>
              <a:off x="1442" y="246"/>
              <a:ext cx="10527" cy="1546"/>
            </a:xfrm>
            <a:prstGeom prst="rect">
              <a:avLst/>
            </a:prstGeom>
            <a:noFill/>
          </p:spPr>
          <p:txBody>
            <a:bodyPr wrap="square" rtlCol="0">
              <a:noAutofit/>
            </a:bodyPr>
            <a:p>
              <a:endParaRPr lang="vi-VN" altLang="en-US"/>
            </a:p>
            <a:p>
              <a:r>
                <a:rPr lang="vi-VN" altLang="en-US" sz="4400" b="1" dirty="0" smtClean="0">
                  <a:solidFill>
                    <a:srgbClr val="1F5CAA"/>
                  </a:solidFill>
                  <a:latin typeface="K2D" panose="00000500000000000000" pitchFamily="2" charset="-34"/>
                  <a:ea typeface="+mj-ea"/>
                  <a:cs typeface="K2D" panose="00000500000000000000" pitchFamily="2" charset="-34"/>
                </a:rPr>
                <a:t>II. Phân tích đề </a:t>
              </a:r>
              <a:r>
                <a:rPr lang="vi-VN" altLang="en-US" sz="4400" b="1" dirty="0" smtClean="0">
                  <a:solidFill>
                    <a:srgbClr val="1F5CAA"/>
                  </a:solidFill>
                  <a:latin typeface="K2D" panose="00000500000000000000" pitchFamily="2" charset="-34"/>
                  <a:ea typeface="+mj-ea"/>
                  <a:cs typeface="K2D" panose="00000500000000000000" pitchFamily="2" charset="-34"/>
                </a:rPr>
                <a:t>tài:</a:t>
              </a:r>
              <a:endParaRPr lang="vi-VN" altLang="en-US" sz="4400" b="1" dirty="0" smtClean="0">
                <a:solidFill>
                  <a:srgbClr val="1F5CAA"/>
                </a:solidFill>
                <a:latin typeface="K2D" panose="00000500000000000000" pitchFamily="2" charset="-34"/>
                <a:ea typeface="+mj-ea"/>
                <a:cs typeface="K2D" panose="00000500000000000000" pitchFamily="2" charset="-34"/>
              </a:endParaRPr>
            </a:p>
          </p:txBody>
        </p:sp>
        <p:pic>
          <p:nvPicPr>
            <p:cNvPr id="6" name="Picture 5"/>
            <p:cNvPicPr>
              <a:picLocks noChangeAspect="1"/>
            </p:cNvPicPr>
            <p:nvPr/>
          </p:nvPicPr>
          <p:blipFill>
            <a:blip r:embed="rId1"/>
            <a:stretch>
              <a:fillRect/>
            </a:stretch>
          </p:blipFill>
          <p:spPr>
            <a:xfrm>
              <a:off x="677" y="916"/>
              <a:ext cx="765" cy="780"/>
            </a:xfrm>
            <a:prstGeom prst="rect">
              <a:avLst/>
            </a:prstGeom>
          </p:spPr>
        </p:pic>
      </p:grpSp>
      <p:sp>
        <p:nvSpPr>
          <p:cNvPr id="7" name="Text Box 6"/>
          <p:cNvSpPr txBox="1"/>
          <p:nvPr/>
        </p:nvSpPr>
        <p:spPr>
          <a:xfrm>
            <a:off x="170180" y="1542415"/>
            <a:ext cx="11851005" cy="3997325"/>
          </a:xfrm>
          <a:prstGeom prst="rect">
            <a:avLst/>
          </a:prstGeom>
          <a:noFill/>
        </p:spPr>
        <p:txBody>
          <a:bodyPr wrap="square" rtlCol="0">
            <a:noAutofit/>
          </a:bodyPr>
          <a:p>
            <a:pPr marL="342900" indent="-342900">
              <a:lnSpc>
                <a:spcPct val="150000"/>
              </a:lnSpc>
              <a:spcAft>
                <a:spcPts val="800"/>
              </a:spcAft>
              <a:buFont typeface="Arial" panose="020B0604020202020204" pitchFamily="34" charset="0"/>
              <a:buChar char="•"/>
            </a:pPr>
            <a:r>
              <a:rPr lang="vi-VN" altLang="en-US" sz="2400">
                <a:latin typeface="Readex Pro" pitchFamily="2" charset="-78"/>
                <a:cs typeface="Readex Pro" pitchFamily="2" charset="-78"/>
                <a:sym typeface="+mn-ea"/>
              </a:rPr>
              <a:t>Tuyến Cần Thơ –Sóc Trăng có khoảng cách</a:t>
            </a:r>
            <a:r>
              <a:rPr lang="vi-VN" altLang="en-US" sz="2400" b="1">
                <a:solidFill>
                  <a:srgbClr val="FF0000"/>
                </a:solidFill>
                <a:latin typeface="Readex Pro" pitchFamily="2" charset="-78"/>
                <a:cs typeface="Readex Pro" pitchFamily="2" charset="-78"/>
                <a:sym typeface="+mn-ea"/>
              </a:rPr>
              <a:t> </a:t>
            </a:r>
            <a:r>
              <a:rPr lang="vi-VN" altLang="en-US" sz="2400" b="1">
                <a:solidFill>
                  <a:srgbClr val="FF0000"/>
                </a:solidFill>
                <a:latin typeface="Readex Pro" pitchFamily="2" charset="-78"/>
                <a:cs typeface="Readex Pro" pitchFamily="2" charset="-78"/>
                <a:sym typeface="+mn-ea"/>
              </a:rPr>
              <a:t>≈63Km. </a:t>
            </a:r>
            <a:endParaRPr lang="vi-VN" altLang="en-US" sz="2400" b="1">
              <a:solidFill>
                <a:srgbClr val="FF0000"/>
              </a:solidFill>
              <a:latin typeface="Readex Pro" pitchFamily="2" charset="-78"/>
              <a:cs typeface="Readex Pro" pitchFamily="2" charset="-78"/>
              <a:sym typeface="+mn-ea"/>
            </a:endParaRPr>
          </a:p>
          <a:p>
            <a:pPr indent="0">
              <a:lnSpc>
                <a:spcPct val="150000"/>
              </a:lnSpc>
              <a:spcAft>
                <a:spcPts val="800"/>
              </a:spcAft>
              <a:buFont typeface="Arial" panose="020B0604020202020204" pitchFamily="34" charset="0"/>
              <a:buNone/>
            </a:pPr>
            <a:r>
              <a:rPr lang="vi-VN" altLang="en-US" sz="2400">
                <a:solidFill>
                  <a:schemeClr val="tx1"/>
                </a:solidFill>
                <a:latin typeface="Readex Pro" pitchFamily="2" charset="-78"/>
                <a:cs typeface="Readex Pro" pitchFamily="2" charset="-78"/>
                <a:sym typeface="+mn-ea"/>
              </a:rPr>
              <a:t>    -&gt; cần </a:t>
            </a:r>
            <a:r>
              <a:rPr lang="vi-VN" altLang="en-US" sz="2400" b="1">
                <a:solidFill>
                  <a:schemeClr val="tx1"/>
                </a:solidFill>
                <a:latin typeface="Readex Pro" pitchFamily="2" charset="-78"/>
                <a:cs typeface="Readex Pro" pitchFamily="2" charset="-78"/>
                <a:sym typeface="+mn-ea"/>
              </a:rPr>
              <a:t>12</a:t>
            </a:r>
            <a:r>
              <a:rPr lang="vi-VN" altLang="en-US" sz="2400">
                <a:solidFill>
                  <a:schemeClr val="tx1"/>
                </a:solidFill>
                <a:latin typeface="Readex Pro" pitchFamily="2" charset="-78"/>
                <a:cs typeface="Readex Pro" pitchFamily="2" charset="-78"/>
                <a:sym typeface="+mn-ea"/>
              </a:rPr>
              <a:t> mối hàn: suy hao mối hàn </a:t>
            </a:r>
            <a:r>
              <a:rPr lang="vi-VN" altLang="en-US" sz="2400">
                <a:solidFill>
                  <a:schemeClr val="accent1"/>
                </a:solidFill>
                <a:latin typeface="Readex Pro" pitchFamily="2" charset="-78"/>
                <a:cs typeface="Readex Pro" pitchFamily="2" charset="-78"/>
                <a:sym typeface="+mn-ea"/>
              </a:rPr>
              <a:t>1</a:t>
            </a:r>
            <a:r>
              <a:rPr lang="vi-VN" altLang="en-US" sz="2400">
                <a:solidFill>
                  <a:schemeClr val="accent1"/>
                </a:solidFill>
                <a:latin typeface="Readex Pro" pitchFamily="2" charset="-78"/>
                <a:cs typeface="Readex Pro" pitchFamily="2" charset="-78"/>
                <a:sym typeface="+mn-ea"/>
              </a:rPr>
              <a:t>2x0,05 = 0,6 dB</a:t>
            </a:r>
            <a:endParaRPr lang="vi-VN" altLang="en-US" sz="2400">
              <a:solidFill>
                <a:schemeClr val="tx1"/>
              </a:solidFill>
              <a:latin typeface="Readex Pro" pitchFamily="2" charset="-78"/>
              <a:cs typeface="Readex Pro" pitchFamily="2" charset="-78"/>
            </a:endParaRPr>
          </a:p>
          <a:p>
            <a:pPr marL="342900" indent="-342900">
              <a:lnSpc>
                <a:spcPct val="150000"/>
              </a:lnSpc>
              <a:spcAft>
                <a:spcPts val="800"/>
              </a:spcAft>
              <a:buFont typeface="Arial" panose="020B0604020202020204" pitchFamily="34" charset="0"/>
              <a:buChar char="•"/>
            </a:pPr>
            <a:r>
              <a:rPr lang="vi-VN" altLang="en-US" sz="2400">
                <a:latin typeface="Readex Pro" pitchFamily="2" charset="-78"/>
                <a:cs typeface="Readex Pro" pitchFamily="2" charset="-78"/>
                <a:sym typeface="+mn-ea"/>
              </a:rPr>
              <a:t>Tuyến Sóc Trăng- Bạc Liêu có khoảng cách</a:t>
            </a:r>
            <a:r>
              <a:rPr lang="vi-VN" altLang="en-US" sz="2400" b="1">
                <a:solidFill>
                  <a:srgbClr val="FF0000"/>
                </a:solidFill>
                <a:latin typeface="Readex Pro" pitchFamily="2" charset="-78"/>
                <a:cs typeface="Readex Pro" pitchFamily="2" charset="-78"/>
                <a:sym typeface="+mn-ea"/>
              </a:rPr>
              <a:t> ≈52Km. </a:t>
            </a:r>
            <a:endParaRPr lang="vi-VN" altLang="en-US" sz="2400" b="1">
              <a:solidFill>
                <a:srgbClr val="FF0000"/>
              </a:solidFill>
              <a:latin typeface="Readex Pro" pitchFamily="2" charset="-78"/>
              <a:cs typeface="Readex Pro" pitchFamily="2" charset="-78"/>
              <a:sym typeface="+mn-ea"/>
            </a:endParaRPr>
          </a:p>
          <a:p>
            <a:pPr indent="0">
              <a:lnSpc>
                <a:spcPct val="150000"/>
              </a:lnSpc>
              <a:spcAft>
                <a:spcPts val="800"/>
              </a:spcAft>
              <a:buFont typeface="Arial" panose="020B0604020202020204" pitchFamily="34" charset="0"/>
              <a:buNone/>
            </a:pPr>
            <a:r>
              <a:rPr lang="vi-VN" altLang="en-US" sz="2400">
                <a:latin typeface="Readex Pro" pitchFamily="2" charset="-78"/>
                <a:cs typeface="Readex Pro" pitchFamily="2" charset="-78"/>
                <a:sym typeface="+mn-ea"/>
              </a:rPr>
              <a:t>    -&gt; cần </a:t>
            </a:r>
            <a:r>
              <a:rPr lang="vi-VN" altLang="en-US" sz="2400" b="1">
                <a:latin typeface="Readex Pro" pitchFamily="2" charset="-78"/>
                <a:cs typeface="Readex Pro" pitchFamily="2" charset="-78"/>
                <a:sym typeface="+mn-ea"/>
              </a:rPr>
              <a:t>10</a:t>
            </a:r>
            <a:r>
              <a:rPr lang="vi-VN" altLang="en-US" sz="2400">
                <a:latin typeface="Readex Pro" pitchFamily="2" charset="-78"/>
                <a:cs typeface="Readex Pro" pitchFamily="2" charset="-78"/>
                <a:sym typeface="+mn-ea"/>
              </a:rPr>
              <a:t> mối hàn: suy hao mối hàn </a:t>
            </a:r>
            <a:r>
              <a:rPr lang="vi-VN" altLang="en-US" sz="2400">
                <a:solidFill>
                  <a:schemeClr val="accent1"/>
                </a:solidFill>
                <a:latin typeface="Readex Pro" pitchFamily="2" charset="-78"/>
                <a:cs typeface="Readex Pro" pitchFamily="2" charset="-78"/>
                <a:sym typeface="+mn-ea"/>
              </a:rPr>
              <a:t>1</a:t>
            </a:r>
            <a:r>
              <a:rPr lang="vi-VN" altLang="en-US" sz="2400">
                <a:solidFill>
                  <a:schemeClr val="accent1"/>
                </a:solidFill>
                <a:latin typeface="Readex Pro" pitchFamily="2" charset="-78"/>
                <a:cs typeface="Readex Pro" pitchFamily="2" charset="-78"/>
                <a:sym typeface="+mn-ea"/>
              </a:rPr>
              <a:t>0x0,05 = 0,5 dB</a:t>
            </a:r>
            <a:endParaRPr lang="vi-VN" altLang="en-US" sz="2400" b="1">
              <a:solidFill>
                <a:srgbClr val="FF0000"/>
              </a:solidFill>
              <a:latin typeface="Readex Pro" pitchFamily="2" charset="-78"/>
              <a:cs typeface="Readex Pro" pitchFamily="2" charset="-78"/>
              <a:sym typeface="+mn-ea"/>
            </a:endParaRPr>
          </a:p>
          <a:p>
            <a:pPr marL="342900" indent="-342900" algn="l">
              <a:lnSpc>
                <a:spcPct val="150000"/>
              </a:lnSpc>
              <a:spcAft>
                <a:spcPts val="800"/>
              </a:spcAft>
              <a:buFont typeface="Arial" panose="020B0604020202020204" pitchFamily="34" charset="0"/>
              <a:buChar char="•"/>
            </a:pPr>
            <a:r>
              <a:rPr lang="vi-VN" altLang="en-US" sz="2400" b="1">
                <a:solidFill>
                  <a:srgbClr val="000000"/>
                </a:solidFill>
                <a:latin typeface="Readex Pro" pitchFamily="2" charset="-78"/>
                <a:cs typeface="Readex Pro" pitchFamily="2" charset="-78"/>
                <a:sym typeface="+mn-ea"/>
              </a:rPr>
              <a:t>Tổng chiều dài đường truyền là</a:t>
            </a:r>
            <a:r>
              <a:rPr lang="vi-VN" altLang="en-US" sz="2400" b="1">
                <a:solidFill>
                  <a:srgbClr val="FF0000"/>
                </a:solidFill>
                <a:latin typeface="Readex Pro" pitchFamily="2" charset="-78"/>
                <a:cs typeface="Readex Pro" pitchFamily="2" charset="-78"/>
                <a:sym typeface="+mn-ea"/>
              </a:rPr>
              <a:t> </a:t>
            </a:r>
            <a:r>
              <a:rPr lang="vi-VN" altLang="en-US" sz="2400" b="1">
                <a:solidFill>
                  <a:srgbClr val="FF0000"/>
                </a:solidFill>
                <a:latin typeface="Readex Pro" pitchFamily="2" charset="-78"/>
                <a:cs typeface="Readex Pro" pitchFamily="2" charset="-78"/>
                <a:sym typeface="+mn-ea"/>
              </a:rPr>
              <a:t>≈</a:t>
            </a:r>
            <a:r>
              <a:rPr lang="vi-VN" altLang="en-US" sz="2400" b="1">
                <a:solidFill>
                  <a:srgbClr val="FF0000"/>
                </a:solidFill>
                <a:latin typeface="Readex Pro" pitchFamily="2" charset="-78"/>
                <a:cs typeface="Readex Pro" pitchFamily="2" charset="-78"/>
                <a:sym typeface="+mn-ea"/>
              </a:rPr>
              <a:t>115Km.</a:t>
            </a:r>
            <a:endParaRPr lang="vi-VN" altLang="en-US" sz="2400">
              <a:solidFill>
                <a:srgbClr val="FF0000"/>
              </a:solidFill>
              <a:latin typeface="Readex Pro" pitchFamily="2" charset="-78"/>
              <a:cs typeface="Readex Pro" pitchFamily="2" charset="-78"/>
            </a:endParaRPr>
          </a:p>
          <a:p>
            <a:pPr marL="342900" indent="-342900">
              <a:lnSpc>
                <a:spcPct val="150000"/>
              </a:lnSpc>
              <a:spcAft>
                <a:spcPts val="800"/>
              </a:spcAft>
              <a:buFont typeface="Arial" panose="020B0604020202020204" pitchFamily="34" charset="0"/>
              <a:buChar char="•"/>
            </a:pPr>
            <a:r>
              <a:rPr lang="vi-VN" altLang="en-US" sz="2400">
                <a:latin typeface="Readex Pro" pitchFamily="2" charset="-78"/>
                <a:cs typeface="Readex Pro" pitchFamily="2" charset="-78"/>
                <a:sym typeface="+mn-ea"/>
              </a:rPr>
              <a:t>Chọn sợi quang (single mode) </a:t>
            </a:r>
            <a:r>
              <a:rPr lang="vi-VN" altLang="en-US" sz="2400" b="1">
                <a:solidFill>
                  <a:srgbClr val="1F5CAA"/>
                </a:solidFill>
                <a:latin typeface="Readex Pro" pitchFamily="2" charset="-78"/>
                <a:cs typeface="Readex Pro" pitchFamily="2" charset="-78"/>
                <a:sym typeface="+mn-ea"/>
              </a:rPr>
              <a:t>2Fo (loại treo)</a:t>
            </a:r>
            <a:r>
              <a:rPr lang="vi-VN" altLang="en-US" sz="2400">
                <a:latin typeface="Readex Pro" pitchFamily="2" charset="-78"/>
                <a:cs typeface="Readex Pro" pitchFamily="2" charset="-78"/>
                <a:sym typeface="+mn-ea"/>
              </a:rPr>
              <a:t> hỗ trợ khoảng cách dài hơn và công suất lớn hơn có thể đáp ứng các yêu cầu của đề bài.</a:t>
            </a:r>
            <a:endParaRPr lang="vi-VN" altLang="en-US" sz="2400">
              <a:latin typeface="Readex Pro" pitchFamily="2" charset="-78"/>
              <a:cs typeface="Readex Pro" pitchFamily="2" charset="-78"/>
            </a:endParaRPr>
          </a:p>
          <a:p>
            <a:pPr indent="0">
              <a:lnSpc>
                <a:spcPct val="150000"/>
              </a:lnSpc>
              <a:spcAft>
                <a:spcPts val="800"/>
              </a:spcAft>
              <a:buFont typeface="Arial" panose="020B0604020202020204" pitchFamily="34" charset="0"/>
              <a:buNone/>
            </a:pPr>
            <a:endParaRPr lang="en-US" altLang="en-US" sz="2400" dirty="0">
              <a:solidFill>
                <a:srgbClr val="FF0000"/>
              </a:solidFill>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 name="Group 7"/>
          <p:cNvGrpSpPr/>
          <p:nvPr/>
        </p:nvGrpSpPr>
        <p:grpSpPr>
          <a:xfrm>
            <a:off x="429895" y="156210"/>
            <a:ext cx="7170420" cy="981710"/>
            <a:chOff x="677" y="246"/>
            <a:chExt cx="11292" cy="1546"/>
          </a:xfrm>
        </p:grpSpPr>
        <p:sp>
          <p:nvSpPr>
            <p:cNvPr id="5" name="Text Box 4"/>
            <p:cNvSpPr txBox="1"/>
            <p:nvPr/>
          </p:nvSpPr>
          <p:spPr>
            <a:xfrm>
              <a:off x="1442" y="246"/>
              <a:ext cx="10527" cy="1546"/>
            </a:xfrm>
            <a:prstGeom prst="rect">
              <a:avLst/>
            </a:prstGeom>
            <a:noFill/>
          </p:spPr>
          <p:txBody>
            <a:bodyPr wrap="square" rtlCol="0">
              <a:noAutofit/>
            </a:bodyPr>
            <a:p>
              <a:endParaRPr lang="vi-VN" altLang="en-US"/>
            </a:p>
            <a:p>
              <a:r>
                <a:rPr lang="vi-VN" altLang="en-US" sz="4400" b="1" dirty="0" smtClean="0">
                  <a:solidFill>
                    <a:srgbClr val="1F5CAA"/>
                  </a:solidFill>
                  <a:latin typeface="K2D" panose="00000500000000000000" pitchFamily="2" charset="-34"/>
                  <a:ea typeface="+mj-ea"/>
                  <a:cs typeface="K2D" panose="00000500000000000000" pitchFamily="2" charset="-34"/>
                </a:rPr>
                <a:t>II. Phân tích đề </a:t>
              </a:r>
              <a:r>
                <a:rPr lang="vi-VN" altLang="en-US" sz="4400" b="1" dirty="0" smtClean="0">
                  <a:solidFill>
                    <a:srgbClr val="1F5CAA"/>
                  </a:solidFill>
                  <a:latin typeface="K2D" panose="00000500000000000000" pitchFamily="2" charset="-34"/>
                  <a:ea typeface="+mj-ea"/>
                  <a:cs typeface="K2D" panose="00000500000000000000" pitchFamily="2" charset="-34"/>
                </a:rPr>
                <a:t>tài:</a:t>
              </a:r>
              <a:endParaRPr lang="vi-VN" altLang="en-US" sz="4400" b="1" dirty="0" smtClean="0">
                <a:solidFill>
                  <a:srgbClr val="1F5CAA"/>
                </a:solidFill>
                <a:latin typeface="K2D" panose="00000500000000000000" pitchFamily="2" charset="-34"/>
                <a:ea typeface="+mj-ea"/>
                <a:cs typeface="K2D" panose="00000500000000000000" pitchFamily="2" charset="-34"/>
              </a:endParaRPr>
            </a:p>
          </p:txBody>
        </p:sp>
        <p:pic>
          <p:nvPicPr>
            <p:cNvPr id="6" name="Picture 5"/>
            <p:cNvPicPr>
              <a:picLocks noChangeAspect="1"/>
            </p:cNvPicPr>
            <p:nvPr/>
          </p:nvPicPr>
          <p:blipFill>
            <a:blip r:embed="rId1"/>
            <a:stretch>
              <a:fillRect/>
            </a:stretch>
          </p:blipFill>
          <p:spPr>
            <a:xfrm>
              <a:off x="677" y="916"/>
              <a:ext cx="765" cy="780"/>
            </a:xfrm>
            <a:prstGeom prst="rect">
              <a:avLst/>
            </a:prstGeom>
          </p:spPr>
        </p:pic>
      </p:grpSp>
      <p:sp>
        <p:nvSpPr>
          <p:cNvPr id="7" name="Text Box 6"/>
          <p:cNvSpPr txBox="1"/>
          <p:nvPr/>
        </p:nvSpPr>
        <p:spPr>
          <a:xfrm>
            <a:off x="1017905" y="1616710"/>
            <a:ext cx="647065" cy="3997325"/>
          </a:xfrm>
          <a:prstGeom prst="rect">
            <a:avLst/>
          </a:prstGeom>
          <a:noFill/>
        </p:spPr>
        <p:txBody>
          <a:bodyPr wrap="square" rtlCol="0">
            <a:noAutofit/>
          </a:bodyPr>
          <a:p>
            <a:pPr indent="0">
              <a:lnSpc>
                <a:spcPct val="150000"/>
              </a:lnSpc>
              <a:spcAft>
                <a:spcPts val="800"/>
              </a:spcAft>
              <a:buFont typeface="Arial" panose="020B0604020202020204" pitchFamily="34" charset="0"/>
              <a:buNone/>
            </a:pPr>
            <a:endParaRPr lang="en-US" altLang="en-US" sz="2400" dirty="0">
              <a:solidFill>
                <a:srgbClr val="FF0000"/>
              </a:solidFill>
              <a:latin typeface="Times New Roman" panose="02020603050405020304" pitchFamily="18" charset="0"/>
              <a:cs typeface="Times New Roman" panose="02020603050405020304" pitchFamily="18" charset="0"/>
              <a:sym typeface="+mn-ea"/>
            </a:endParaRPr>
          </a:p>
        </p:txBody>
      </p:sp>
      <p:sp>
        <p:nvSpPr>
          <p:cNvPr id="4" name="Text Box 3"/>
          <p:cNvSpPr txBox="1"/>
          <p:nvPr/>
        </p:nvSpPr>
        <p:spPr>
          <a:xfrm>
            <a:off x="915670" y="1320800"/>
            <a:ext cx="10281920" cy="4747895"/>
          </a:xfrm>
          <a:prstGeom prst="rect">
            <a:avLst/>
          </a:prstGeom>
          <a:noFill/>
        </p:spPr>
        <p:txBody>
          <a:bodyPr wrap="square" rtlCol="0">
            <a:noAutofit/>
          </a:bodyPr>
          <a:p>
            <a:pPr marL="0" lvl="0" indent="0">
              <a:lnSpc>
                <a:spcPct val="150000"/>
              </a:lnSpc>
              <a:spcBef>
                <a:spcPct val="0"/>
              </a:spcBef>
              <a:spcAft>
                <a:spcPts val="800"/>
              </a:spcAft>
              <a:buNone/>
            </a:pPr>
            <a:r>
              <a:rPr lang="vi-VN" altLang="en-US" sz="2400" b="1">
                <a:solidFill>
                  <a:srgbClr val="1F5CAA"/>
                </a:solidFill>
                <a:latin typeface="Readex Pro" pitchFamily="2" charset="-78"/>
                <a:cs typeface="Readex Pro" pitchFamily="2" charset="-78"/>
                <a:sym typeface="+mn-ea"/>
              </a:rPr>
              <a:t>Tính toán thông số lựa chọn các thiết </a:t>
            </a:r>
            <a:r>
              <a:rPr lang="vi-VN" altLang="en-US" sz="2400" b="1">
                <a:solidFill>
                  <a:srgbClr val="1F5CAA"/>
                </a:solidFill>
                <a:latin typeface="Readex Pro" pitchFamily="2" charset="-78"/>
                <a:cs typeface="Readex Pro" pitchFamily="2" charset="-78"/>
                <a:sym typeface="+mn-ea"/>
              </a:rPr>
              <a:t>bị cho 2 tuyến cáp quang (  Cần Thơ đến Sóc Trăng và Sóc Trăng đến Bạc Liêu )</a:t>
            </a:r>
            <a:endParaRPr lang="vi-VN" altLang="en-US" sz="2400" b="1">
              <a:solidFill>
                <a:srgbClr val="1F5CAA"/>
              </a:solidFill>
              <a:latin typeface="Readex Pro" pitchFamily="2" charset="-78"/>
              <a:cs typeface="Readex Pro" pitchFamily="2" charset="-78"/>
            </a:endParaRPr>
          </a:p>
          <a:p>
            <a:pPr lvl="0">
              <a:lnSpc>
                <a:spcPct val="150000"/>
              </a:lnSpc>
              <a:spcBef>
                <a:spcPct val="0"/>
              </a:spcBef>
              <a:buFont typeface="Times New Roman" panose="02020603050405020304" pitchFamily="18" charset="0"/>
              <a:buChar char="-"/>
            </a:pPr>
            <a:r>
              <a:rPr lang="vi-VN" altLang="en-US" sz="2400">
                <a:latin typeface="Readex Pro" pitchFamily="2" charset="-78"/>
                <a:cs typeface="Readex Pro" pitchFamily="2" charset="-78"/>
                <a:sym typeface="+mn-ea"/>
              </a:rPr>
              <a:t>Tính suy hao đường truyền</a:t>
            </a:r>
            <a:endParaRPr lang="vi-VN" altLang="en-US" sz="2400">
              <a:latin typeface="Readex Pro" pitchFamily="2" charset="-78"/>
              <a:cs typeface="Readex Pro" pitchFamily="2" charset="-78"/>
            </a:endParaRPr>
          </a:p>
          <a:p>
            <a:pPr lvl="0">
              <a:lnSpc>
                <a:spcPct val="150000"/>
              </a:lnSpc>
              <a:spcBef>
                <a:spcPct val="0"/>
              </a:spcBef>
              <a:buFont typeface="Times New Roman" panose="02020603050405020304" pitchFamily="18" charset="0"/>
              <a:buChar char="-"/>
            </a:pPr>
            <a:r>
              <a:rPr lang="vi-VN" altLang="en-US" sz="2400">
                <a:latin typeface="Readex Pro" pitchFamily="2" charset="-78"/>
                <a:cs typeface="Readex Pro" pitchFamily="2" charset="-78"/>
                <a:sym typeface="+mn-ea"/>
              </a:rPr>
              <a:t>Tính giá trị tán sắc sợi quang</a:t>
            </a:r>
            <a:endParaRPr lang="vi-VN" altLang="en-US" sz="2400">
              <a:latin typeface="Readex Pro" pitchFamily="2" charset="-78"/>
              <a:cs typeface="Readex Pro" pitchFamily="2" charset="-78"/>
            </a:endParaRPr>
          </a:p>
          <a:p>
            <a:pPr lvl="0">
              <a:lnSpc>
                <a:spcPct val="150000"/>
              </a:lnSpc>
              <a:spcBef>
                <a:spcPct val="0"/>
              </a:spcBef>
              <a:buFont typeface="Times New Roman" panose="02020603050405020304" pitchFamily="18" charset="0"/>
              <a:buChar char="-"/>
            </a:pPr>
            <a:r>
              <a:rPr lang="vi-VN" altLang="en-US" sz="2400">
                <a:latin typeface="Readex Pro" pitchFamily="2" charset="-78"/>
                <a:cs typeface="Readex Pro" pitchFamily="2" charset="-78"/>
                <a:sym typeface="+mn-ea"/>
              </a:rPr>
              <a:t>Xác định vị trí đặt thiết </a:t>
            </a:r>
            <a:r>
              <a:rPr lang="vi-VN" altLang="en-US" sz="2400">
                <a:latin typeface="Readex Pro" pitchFamily="2" charset="-78"/>
                <a:cs typeface="Readex Pro" pitchFamily="2" charset="-78"/>
                <a:sym typeface="+mn-ea"/>
              </a:rPr>
              <a:t>bị, cấu hình khuếch đại và bù tán sắc</a:t>
            </a:r>
            <a:endParaRPr lang="vi-VN" altLang="en-US" sz="2400">
              <a:latin typeface="Readex Pro" pitchFamily="2" charset="-78"/>
              <a:cs typeface="Readex Pro" pitchFamily="2" charset="-78"/>
            </a:endParaRPr>
          </a:p>
          <a:p>
            <a:pPr lvl="0" indent="0">
              <a:lnSpc>
                <a:spcPct val="150000"/>
              </a:lnSpc>
              <a:spcBef>
                <a:spcPct val="0"/>
              </a:spcBef>
              <a:spcAft>
                <a:spcPts val="800"/>
              </a:spcAft>
              <a:buFont typeface="Times New Roman" panose="02020603050405020304" pitchFamily="18" charset="0"/>
              <a:buNone/>
            </a:pPr>
            <a:endParaRPr lang="vi-VN" altLang="en-US" sz="2400">
              <a:latin typeface="Readex Pro" pitchFamily="2" charset="-78"/>
              <a:cs typeface="Readex Pro" pitchFamily="2" charset="-78"/>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ctrTitle"/>
          </p:nvPr>
        </p:nvSpPr>
        <p:spPr/>
        <p:txBody>
          <a:bodyPr/>
          <a:p>
            <a:r>
              <a:rPr lang="vi-VN" altLang="en-US"/>
              <a:t>III. Tính toán và </a:t>
            </a:r>
            <a:r>
              <a:rPr lang="vi-VN" altLang="en-US"/>
              <a:t>lựa chọn thiết </a:t>
            </a:r>
            <a:r>
              <a:rPr lang="vi-VN" altLang="en-US"/>
              <a:t>bị</a:t>
            </a:r>
            <a:endParaRPr lang="vi-VN" altLang="en-US"/>
          </a:p>
        </p:txBody>
      </p:sp>
    </p:spTree>
  </p:cSld>
  <p:clrMapOvr>
    <a:masterClrMapping/>
  </p:clrMapOvr>
</p:sld>
</file>

<file path=ppt/tags/tag1.xml><?xml version="1.0" encoding="utf-8"?>
<p:tagLst xmlns:p="http://schemas.openxmlformats.org/presentationml/2006/main">
  <p:tag name="TABLE_ENDDRAG_ORIGIN_RECT" val="589*282"/>
  <p:tag name="TABLE_ENDDRAG_RECT" val="20*145*589*282"/>
</p:tagLst>
</file>

<file path=ppt/tags/tag2.xml><?xml version="1.0" encoding="utf-8"?>
<p:tagLst xmlns:p="http://schemas.openxmlformats.org/presentationml/2006/main">
  <p:tag name="TABLE_ENDDRAG_ORIGIN_RECT" val="591*396"/>
  <p:tag name="TABLE_ENDDRAG_RECT" val="29*102*591*396"/>
</p:tagLst>
</file>

<file path=ppt/tags/tag3.xml><?xml version="1.0" encoding="utf-8"?>
<p:tagLst xmlns:p="http://schemas.openxmlformats.org/presentationml/2006/main">
  <p:tag name="TABLE_ENDDRAG_ORIGIN_RECT" val="779*380"/>
  <p:tag name="TABLE_ENDDRAG_RECT" val="144*120*779*380"/>
</p:tagLst>
</file>

<file path=ppt/tags/tag4.xml><?xml version="1.0" encoding="utf-8"?>
<p:tagLst xmlns:p="http://schemas.openxmlformats.org/presentationml/2006/main">
  <p:tag name="TABLE_ENDDRAG_ORIGIN_RECT" val="579*441"/>
  <p:tag name="TABLE_ENDDRAG_RECT" val="10*62*579*441"/>
</p:tagLst>
</file>

<file path=ppt/tags/tag5.xml><?xml version="1.0" encoding="utf-8"?>
<p:tagLst xmlns:p="http://schemas.openxmlformats.org/presentationml/2006/main">
  <p:tag name="TABLE_ENDDRAG_ORIGIN_RECT" val="638*391"/>
  <p:tag name="TABLE_ENDDRAG_RECT" val="14*89*638*391"/>
</p:tagLst>
</file>

<file path=ppt/tags/tag6.xml><?xml version="1.0" encoding="utf-8"?>
<p:tagLst xmlns:p="http://schemas.openxmlformats.org/presentationml/2006/main">
  <p:tag name="TABLE_ENDDRAG_ORIGIN_RECT" val="548*430"/>
  <p:tag name="TABLE_ENDDRAG_RECT" val="10*62*548*43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7206</Words>
  <Application>WPS Presentation</Application>
  <PresentationFormat>Widescreen</PresentationFormat>
  <Paragraphs>468</Paragraphs>
  <Slides>25</Slides>
  <Notes>0</Notes>
  <HiddenSlides>0</HiddenSlides>
  <MMClips>0</MMClips>
  <ScaleCrop>false</ScaleCrop>
  <HeadingPairs>
    <vt:vector size="6" baseType="variant">
      <vt:variant>
        <vt:lpstr>已用的字体</vt:lpstr>
      </vt:variant>
      <vt:variant>
        <vt:i4>19</vt:i4>
      </vt:variant>
      <vt:variant>
        <vt:lpstr>主题</vt:lpstr>
      </vt:variant>
      <vt:variant>
        <vt:i4>2</vt:i4>
      </vt:variant>
      <vt:variant>
        <vt:lpstr>幻灯片标题</vt:lpstr>
      </vt:variant>
      <vt:variant>
        <vt:i4>25</vt:i4>
      </vt:variant>
    </vt:vector>
  </HeadingPairs>
  <TitlesOfParts>
    <vt:vector size="46" baseType="lpstr">
      <vt:lpstr>Arial</vt:lpstr>
      <vt:lpstr>SimSun</vt:lpstr>
      <vt:lpstr>Wingdings</vt:lpstr>
      <vt:lpstr>K2D</vt:lpstr>
      <vt:lpstr>Readex Pro</vt:lpstr>
      <vt:lpstr>Barlow</vt:lpstr>
      <vt:lpstr>Segoe Print</vt:lpstr>
      <vt:lpstr>Times New Roman</vt:lpstr>
      <vt:lpstr>Arial</vt:lpstr>
      <vt:lpstr>Microsoft YaHei</vt:lpstr>
      <vt:lpstr>Arial Unicode MS</vt:lpstr>
      <vt:lpstr>Calibri</vt:lpstr>
      <vt:lpstr>Wingdings</vt:lpstr>
      <vt:lpstr>Saira</vt:lpstr>
      <vt:lpstr>OR</vt:lpstr>
      <vt:lpstr>Times New Roman</vt:lpstr>
      <vt:lpstr>Symbol</vt:lpstr>
      <vt:lpstr>Open Sans</vt:lpstr>
      <vt:lpstr>Cambria Math</vt:lpstr>
      <vt:lpstr>Office Theme</vt:lpstr>
      <vt:lpstr>1_Office Theme</vt:lpstr>
      <vt:lpstr>BÁO CÁO ĐỒ ÁN THÔNG TIN SỢI QUANG HK1 (2024-2025)</vt:lpstr>
      <vt:lpstr>Thành viên:</vt:lpstr>
      <vt:lpstr>PowerPoint 演示文稿</vt:lpstr>
      <vt:lpstr>I. Giới thiệu đề tài:</vt:lpstr>
      <vt:lpstr>PowerPoint 演示文稿</vt:lpstr>
      <vt:lpstr>PowerPoint 演示文稿</vt:lpstr>
      <vt:lpstr>PowerPoint 演示文稿</vt:lpstr>
      <vt:lpstr>PowerPoint 演示文稿</vt:lpstr>
      <vt:lpstr>III. Tính toán và lựa chọn thiết bị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V. Tính toán chi phí:</vt:lpstr>
      <vt:lpstr>Nhận xét và Hạn chế:</vt:lpstr>
      <vt:lpstr>Tài liệu tham khảo:</vt:lpstr>
      <vt:lpstr>CÁM ƠN THẦY VÀ CÁC BẠN ĐÃ LẮNG NGHE</vt:lpstr>
    </vt:vector>
  </TitlesOfParts>
  <Company>Can Tho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PowerPointTemplate_Blank</dc:title>
  <dc:creator>CTU Media</dc:creator>
  <cp:lastModifiedBy>WPS_1652851201</cp:lastModifiedBy>
  <cp:revision>312</cp:revision>
  <dcterms:created xsi:type="dcterms:W3CDTF">2022-07-01T08:15:00Z</dcterms:created>
  <dcterms:modified xsi:type="dcterms:W3CDTF">2024-11-21T17:24:28Z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959D8F07971345258EF12C450C6B31E7_13</vt:lpwstr>
  </property>
  <property fmtid="{D5CDD505-2E9C-101B-9397-08002B2CF9AE}" pid="3" name="KSOProductBuildVer">
    <vt:lpwstr>1033-12.2.0.18639</vt:lpwstr>
  </property>
</Properties>
</file>